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69" r:id="rId4"/>
    <p:sldId id="266" r:id="rId5"/>
    <p:sldId id="260" r:id="rId6"/>
    <p:sldId id="256" r:id="rId7"/>
    <p:sldId id="261" r:id="rId8"/>
    <p:sldId id="257" r:id="rId9"/>
    <p:sldId id="259" r:id="rId10"/>
    <p:sldId id="258" r:id="rId11"/>
    <p:sldId id="267" r:id="rId12"/>
  </p:sldIdLst>
  <p:sldSz cx="10287000" cy="10287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198FE0-9629-4482-970C-E4343E5E24AA}">
          <p14:sldIdLst/>
        </p14:section>
        <p14:section name="Summary Section" id="{07E97445-CB60-4858-8A4D-F9DC2680E084}">
          <p14:sldIdLst>
            <p14:sldId id="263"/>
            <p14:sldId id="264"/>
            <p14:sldId id="269"/>
            <p14:sldId id="266"/>
          </p14:sldIdLst>
        </p14:section>
        <p14:section name="Section 1" id="{AB63921E-17BD-48E2-AB3F-4305167E1257}">
          <p14:sldIdLst>
            <p14:sldId id="260"/>
          </p14:sldIdLst>
        </p14:section>
        <p14:section name="Section 2" id="{70BC7C35-6CB2-4BC4-B8ED-0C5EDEAABDE3}">
          <p14:sldIdLst>
            <p14:sldId id="256"/>
          </p14:sldIdLst>
        </p14:section>
        <p14:section name="Section 3" id="{C99E8CA6-69E0-48D2-B0D3-D06950FE2079}">
          <p14:sldIdLst>
            <p14:sldId id="261"/>
          </p14:sldIdLst>
        </p14:section>
        <p14:section name="Section 4" id="{E6D23D87-511D-4E97-A43C-4F1B2DF45A6D}">
          <p14:sldIdLst>
            <p14:sldId id="257"/>
          </p14:sldIdLst>
        </p14:section>
        <p14:section name="Section 5" id="{30B53B97-351D-4D5D-B6E2-8A5C8F826786}">
          <p14:sldIdLst>
            <p14:sldId id="259"/>
          </p14:sldIdLst>
        </p14:section>
        <p14:section name="Section 6" id="{528C39CB-E78E-4757-AF4F-70A4907B6AA2}">
          <p14:sldIdLst>
            <p14:sldId id="25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A83"/>
    <a:srgbClr val="1B7E7E"/>
    <a:srgbClr val="FFFFFF"/>
    <a:srgbClr val="218B7A"/>
    <a:srgbClr val="5D5542"/>
    <a:srgbClr val="013873"/>
    <a:srgbClr val="02A3F8"/>
    <a:srgbClr val="D8F8F4"/>
    <a:srgbClr val="7EE8DB"/>
    <a:srgbClr val="F0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01843-9696-4778-B61E-269791DFE04B}" v="187" dt="2024-05-14T14:13:15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 autoAdjust="0"/>
    <p:restoredTop sz="94630" autoAdjust="0"/>
  </p:normalViewPr>
  <p:slideViewPr>
    <p:cSldViewPr snapToGrid="0">
      <p:cViewPr varScale="1">
        <p:scale>
          <a:sx n="70" d="100"/>
          <a:sy n="70" d="100"/>
        </p:scale>
        <p:origin x="1998" y="-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Beahm" userId="8d535e1b4c3f7693" providerId="LiveId" clId="{A7C01843-9696-4778-B61E-269791DFE04B}"/>
    <pc:docChg chg="undo redo custSel addSld delSld modSld sldOrd addSection modSection replTag delTag">
      <pc:chgData name="Erika Beahm" userId="8d535e1b4c3f7693" providerId="LiveId" clId="{A7C01843-9696-4778-B61E-269791DFE04B}" dt="2024-05-14T14:17:11.561" v="5977" actId="20577"/>
      <pc:docMkLst>
        <pc:docMk/>
      </pc:docMkLst>
      <pc:sldChg chg="addSp delSp modSp mod ord replTag delTag">
        <pc:chgData name="Erika Beahm" userId="8d535e1b4c3f7693" providerId="LiveId" clId="{A7C01843-9696-4778-B61E-269791DFE04B}" dt="2024-05-13T14:54:10.615" v="1288"/>
        <pc:sldMkLst>
          <pc:docMk/>
          <pc:sldMk cId="3298964282" sldId="256"/>
        </pc:sldMkLst>
        <pc:spChg chg="mod">
          <ac:chgData name="Erika Beahm" userId="8d535e1b4c3f7693" providerId="LiveId" clId="{A7C01843-9696-4778-B61E-269791DFE04B}" dt="2024-05-13T14:54:00.924" v="1285" actId="1076"/>
          <ac:spMkLst>
            <pc:docMk/>
            <pc:sldMk cId="3298964282" sldId="256"/>
            <ac:spMk id="4" creationId="{752862E8-F25B-A45D-0A8D-F504140B577B}"/>
          </ac:spMkLst>
        </pc:spChg>
        <pc:spChg chg="mod">
          <ac:chgData name="Erika Beahm" userId="8d535e1b4c3f7693" providerId="LiveId" clId="{A7C01843-9696-4778-B61E-269791DFE04B}" dt="2024-05-10T19:33:11.638" v="92" actId="1076"/>
          <ac:spMkLst>
            <pc:docMk/>
            <pc:sldMk cId="3298964282" sldId="256"/>
            <ac:spMk id="6" creationId="{E3859043-2C9D-7621-AAE1-9A5F4F7513FE}"/>
          </ac:spMkLst>
        </pc:spChg>
        <pc:spChg chg="mod">
          <ac:chgData name="Erika Beahm" userId="8d535e1b4c3f7693" providerId="LiveId" clId="{A7C01843-9696-4778-B61E-269791DFE04B}" dt="2024-05-12T21:46:25.862" v="924" actId="1076"/>
          <ac:spMkLst>
            <pc:docMk/>
            <pc:sldMk cId="3298964282" sldId="256"/>
            <ac:spMk id="9" creationId="{D3CE908A-BB22-3023-9C7F-77F19DF00912}"/>
          </ac:spMkLst>
        </pc:spChg>
        <pc:spChg chg="mod">
          <ac:chgData name="Erika Beahm" userId="8d535e1b4c3f7693" providerId="LiveId" clId="{A7C01843-9696-4778-B61E-269791DFE04B}" dt="2024-05-10T19:32:45.843" v="84" actId="207"/>
          <ac:spMkLst>
            <pc:docMk/>
            <pc:sldMk cId="3298964282" sldId="256"/>
            <ac:spMk id="10" creationId="{0B342133-58D7-FE33-8191-4B28F1F2F47E}"/>
          </ac:spMkLst>
        </pc:spChg>
        <pc:spChg chg="mod">
          <ac:chgData name="Erika Beahm" userId="8d535e1b4c3f7693" providerId="LiveId" clId="{A7C01843-9696-4778-B61E-269791DFE04B}" dt="2024-05-13T14:54:07.688" v="1286" actId="1076"/>
          <ac:spMkLst>
            <pc:docMk/>
            <pc:sldMk cId="3298964282" sldId="256"/>
            <ac:spMk id="22" creationId="{B6F79A00-B026-019D-D654-E91A26D70283}"/>
          </ac:spMkLst>
        </pc:spChg>
        <pc:grpChg chg="del mod">
          <ac:chgData name="Erika Beahm" userId="8d535e1b4c3f7693" providerId="LiveId" clId="{A7C01843-9696-4778-B61E-269791DFE04B}" dt="2024-05-10T19:31:51.498" v="69" actId="27803"/>
          <ac:grpSpMkLst>
            <pc:docMk/>
            <pc:sldMk cId="3298964282" sldId="256"/>
            <ac:grpSpMk id="8" creationId="{0A4848C4-14E3-6502-9CAE-B642FBDD9BAE}"/>
          </ac:grpSpMkLst>
        </pc:grpChg>
        <pc:grpChg chg="add mod ord">
          <ac:chgData name="Erika Beahm" userId="8d535e1b4c3f7693" providerId="LiveId" clId="{A7C01843-9696-4778-B61E-269791DFE04B}" dt="2024-05-13T14:53:57.697" v="1284" actId="1076"/>
          <ac:grpSpMkLst>
            <pc:docMk/>
            <pc:sldMk cId="3298964282" sldId="256"/>
            <ac:grpSpMk id="11" creationId="{491C343C-8526-CC0B-0B40-A119AD5B8A32}"/>
          </ac:grpSpMkLst>
        </pc:grpChg>
        <pc:picChg chg="add del mod">
          <ac:chgData name="Erika Beahm" userId="8d535e1b4c3f7693" providerId="LiveId" clId="{A7C01843-9696-4778-B61E-269791DFE04B}" dt="2024-05-10T19:31:51.498" v="69" actId="27803"/>
          <ac:picMkLst>
            <pc:docMk/>
            <pc:sldMk cId="3298964282" sldId="256"/>
            <ac:picMk id="3" creationId="{43C6B35F-0475-4D53-F91C-AB819543CDCE}"/>
          </ac:picMkLst>
        </pc:picChg>
      </pc:sldChg>
      <pc:sldChg chg="addSp modSp new mod replTag delTag">
        <pc:chgData name="Erika Beahm" userId="8d535e1b4c3f7693" providerId="LiveId" clId="{A7C01843-9696-4778-B61E-269791DFE04B}" dt="2024-05-13T14:54:15.596" v="1292"/>
        <pc:sldMkLst>
          <pc:docMk/>
          <pc:sldMk cId="1463189441" sldId="257"/>
        </pc:sldMkLst>
        <pc:spChg chg="add mod">
          <ac:chgData name="Erika Beahm" userId="8d535e1b4c3f7693" providerId="LiveId" clId="{A7C01843-9696-4778-B61E-269791DFE04B}" dt="2024-05-10T19:31:17.006" v="61" actId="207"/>
          <ac:spMkLst>
            <pc:docMk/>
            <pc:sldMk cId="1463189441" sldId="257"/>
            <ac:spMk id="5" creationId="{0D3EABD6-ABD9-8EDB-982B-5BD793567EB6}"/>
          </ac:spMkLst>
        </pc:spChg>
        <pc:spChg chg="add mod">
          <ac:chgData name="Erika Beahm" userId="8d535e1b4c3f7693" providerId="LiveId" clId="{A7C01843-9696-4778-B61E-269791DFE04B}" dt="2024-05-10T19:30:40.949" v="55" actId="208"/>
          <ac:spMkLst>
            <pc:docMk/>
            <pc:sldMk cId="1463189441" sldId="257"/>
            <ac:spMk id="6" creationId="{0D1AE3A4-B56D-BBC0-C757-DE85AD1A0E6F}"/>
          </ac:spMkLst>
        </pc:spChg>
        <pc:spChg chg="add mod">
          <ac:chgData name="Erika Beahm" userId="8d535e1b4c3f7693" providerId="LiveId" clId="{A7C01843-9696-4778-B61E-269791DFE04B}" dt="2024-05-10T19:34:25.441" v="111" actId="1076"/>
          <ac:spMkLst>
            <pc:docMk/>
            <pc:sldMk cId="1463189441" sldId="257"/>
            <ac:spMk id="7" creationId="{16C57012-7246-08DA-1D5F-91401F2F0C32}"/>
          </ac:spMkLst>
        </pc:spChg>
        <pc:spChg chg="add mod">
          <ac:chgData name="Erika Beahm" userId="8d535e1b4c3f7693" providerId="LiveId" clId="{A7C01843-9696-4778-B61E-269791DFE04B}" dt="2024-05-10T19:34:28.248" v="112" actId="1076"/>
          <ac:spMkLst>
            <pc:docMk/>
            <pc:sldMk cId="1463189441" sldId="257"/>
            <ac:spMk id="8" creationId="{B28521AA-592D-AE16-E537-9FF352AA0797}"/>
          </ac:spMkLst>
        </pc:spChg>
        <pc:spChg chg="mod">
          <ac:chgData name="Erika Beahm" userId="8d535e1b4c3f7693" providerId="LiveId" clId="{A7C01843-9696-4778-B61E-269791DFE04B}" dt="2024-05-10T19:34:08.925" v="107" actId="207"/>
          <ac:spMkLst>
            <pc:docMk/>
            <pc:sldMk cId="1463189441" sldId="257"/>
            <ac:spMk id="10" creationId="{70D9F468-CFAD-34AC-28A1-1FA9BC6DF67A}"/>
          </ac:spMkLst>
        </pc:spChg>
        <pc:spChg chg="mod">
          <ac:chgData name="Erika Beahm" userId="8d535e1b4c3f7693" providerId="LiveId" clId="{A7C01843-9696-4778-B61E-269791DFE04B}" dt="2024-05-10T19:34:15.047" v="108" actId="207"/>
          <ac:spMkLst>
            <pc:docMk/>
            <pc:sldMk cId="1463189441" sldId="257"/>
            <ac:spMk id="11" creationId="{D46854E0-F5B3-0ED5-6C29-0E9881B40C0B}"/>
          </ac:spMkLst>
        </pc:spChg>
        <pc:grpChg chg="add mod">
          <ac:chgData name="Erika Beahm" userId="8d535e1b4c3f7693" providerId="LiveId" clId="{A7C01843-9696-4778-B61E-269791DFE04B}" dt="2024-05-10T19:33:55.301" v="105" actId="1076"/>
          <ac:grpSpMkLst>
            <pc:docMk/>
            <pc:sldMk cId="1463189441" sldId="257"/>
            <ac:grpSpMk id="9" creationId="{6999F828-46FC-587C-1D4B-5FC1BFE46FA4}"/>
          </ac:grpSpMkLst>
        </pc:grpChg>
        <pc:picChg chg="add mod modCrop">
          <ac:chgData name="Erika Beahm" userId="8d535e1b4c3f7693" providerId="LiveId" clId="{A7C01843-9696-4778-B61E-269791DFE04B}" dt="2024-05-10T19:30:20.413" v="53" actId="732"/>
          <ac:picMkLst>
            <pc:docMk/>
            <pc:sldMk cId="1463189441" sldId="257"/>
            <ac:picMk id="4" creationId="{9EE1D437-2C70-4C90-B5DC-A553B9FC7DA3}"/>
          </ac:picMkLst>
        </pc:picChg>
      </pc:sldChg>
      <pc:sldChg chg="addSp delSp modSp new mod replTag delTag">
        <pc:chgData name="Erika Beahm" userId="8d535e1b4c3f7693" providerId="LiveId" clId="{A7C01843-9696-4778-B61E-269791DFE04B}" dt="2024-05-13T15:58:32.597" v="3956"/>
        <pc:sldMkLst>
          <pc:docMk/>
          <pc:sldMk cId="1718997990" sldId="258"/>
        </pc:sldMkLst>
        <pc:spChg chg="del">
          <ac:chgData name="Erika Beahm" userId="8d535e1b4c3f7693" providerId="LiveId" clId="{A7C01843-9696-4778-B61E-269791DFE04B}" dt="2024-05-12T20:57:00.917" v="237" actId="931"/>
          <ac:spMkLst>
            <pc:docMk/>
            <pc:sldMk cId="1718997990" sldId="258"/>
            <ac:spMk id="3" creationId="{FD4E5DB3-8760-350F-E5F8-8FE44828FD6A}"/>
          </ac:spMkLst>
        </pc:spChg>
        <pc:spChg chg="add del mod">
          <ac:chgData name="Erika Beahm" userId="8d535e1b4c3f7693" providerId="LiveId" clId="{A7C01843-9696-4778-B61E-269791DFE04B}" dt="2024-05-12T21:15:30.563" v="378" actId="478"/>
          <ac:spMkLst>
            <pc:docMk/>
            <pc:sldMk cId="1718997990" sldId="258"/>
            <ac:spMk id="7" creationId="{31873D2E-B3DE-9728-85C4-AC34E4BC4113}"/>
          </ac:spMkLst>
        </pc:spChg>
        <pc:spChg chg="add mod">
          <ac:chgData name="Erika Beahm" userId="8d535e1b4c3f7693" providerId="LiveId" clId="{A7C01843-9696-4778-B61E-269791DFE04B}" dt="2024-05-12T21:14:33.209" v="377" actId="207"/>
          <ac:spMkLst>
            <pc:docMk/>
            <pc:sldMk cId="1718997990" sldId="258"/>
            <ac:spMk id="8" creationId="{5D1EC750-81D7-E5B9-15AE-748C6D87C461}"/>
          </ac:spMkLst>
        </pc:spChg>
        <pc:spChg chg="add mod">
          <ac:chgData name="Erika Beahm" userId="8d535e1b4c3f7693" providerId="LiveId" clId="{A7C01843-9696-4778-B61E-269791DFE04B}" dt="2024-05-12T21:13:28.443" v="370" actId="208"/>
          <ac:spMkLst>
            <pc:docMk/>
            <pc:sldMk cId="1718997990" sldId="258"/>
            <ac:spMk id="9" creationId="{CB8F23E9-C36E-C94D-6055-02D576DB3883}"/>
          </ac:spMkLst>
        </pc:spChg>
        <pc:spChg chg="add mod">
          <ac:chgData name="Erika Beahm" userId="8d535e1b4c3f7693" providerId="LiveId" clId="{A7C01843-9696-4778-B61E-269791DFE04B}" dt="2024-05-13T13:20:47.122" v="1247" actId="1076"/>
          <ac:spMkLst>
            <pc:docMk/>
            <pc:sldMk cId="1718997990" sldId="258"/>
            <ac:spMk id="10" creationId="{29C41A22-B442-49EA-7F17-B66380AF0313}"/>
          </ac:spMkLst>
        </pc:spChg>
        <pc:spChg chg="add mod">
          <ac:chgData name="Erika Beahm" userId="8d535e1b4c3f7693" providerId="LiveId" clId="{A7C01843-9696-4778-B61E-269791DFE04B}" dt="2024-05-13T13:20:44.200" v="1246" actId="1076"/>
          <ac:spMkLst>
            <pc:docMk/>
            <pc:sldMk cId="1718997990" sldId="258"/>
            <ac:spMk id="11" creationId="{135D411E-BE1F-757C-960C-F31E8B18ACAB}"/>
          </ac:spMkLst>
        </pc:spChg>
        <pc:picChg chg="add del mod">
          <ac:chgData name="Erika Beahm" userId="8d535e1b4c3f7693" providerId="LiveId" clId="{A7C01843-9696-4778-B61E-269791DFE04B}" dt="2024-05-12T20:57:03.462" v="238" actId="21"/>
          <ac:picMkLst>
            <pc:docMk/>
            <pc:sldMk cId="1718997990" sldId="258"/>
            <ac:picMk id="5" creationId="{719FBBF9-0221-E05E-8E22-A9C2EC577FFD}"/>
          </ac:picMkLst>
        </pc:picChg>
        <pc:picChg chg="add mod">
          <ac:chgData name="Erika Beahm" userId="8d535e1b4c3f7693" providerId="LiveId" clId="{A7C01843-9696-4778-B61E-269791DFE04B}" dt="2024-05-12T20:54:44.230" v="236" actId="1076"/>
          <ac:picMkLst>
            <pc:docMk/>
            <pc:sldMk cId="1718997990" sldId="258"/>
            <ac:picMk id="1026" creationId="{B027F0B4-E6C2-BDB2-2FB2-A66C7BB20953}"/>
          </ac:picMkLst>
        </pc:picChg>
      </pc:sldChg>
      <pc:sldChg chg="modSp add mod replTag delTag">
        <pc:chgData name="Erika Beahm" userId="8d535e1b4c3f7693" providerId="LiveId" clId="{A7C01843-9696-4778-B61E-269791DFE04B}" dt="2024-05-13T14:54:19.124" v="1294"/>
        <pc:sldMkLst>
          <pc:docMk/>
          <pc:sldMk cId="1344224343" sldId="259"/>
        </pc:sldMkLst>
        <pc:spChg chg="mod">
          <ac:chgData name="Erika Beahm" userId="8d535e1b4c3f7693" providerId="LiveId" clId="{A7C01843-9696-4778-B61E-269791DFE04B}" dt="2024-05-12T20:58:26.977" v="251" actId="208"/>
          <ac:spMkLst>
            <pc:docMk/>
            <pc:sldMk cId="1344224343" sldId="259"/>
            <ac:spMk id="6" creationId="{0D1AE3A4-B56D-BBC0-C757-DE85AD1A0E6F}"/>
          </ac:spMkLst>
        </pc:spChg>
        <pc:spChg chg="mod ord">
          <ac:chgData name="Erika Beahm" userId="8d535e1b4c3f7693" providerId="LiveId" clId="{A7C01843-9696-4778-B61E-269791DFE04B}" dt="2024-05-13T13:04:14.255" v="1060" actId="255"/>
          <ac:spMkLst>
            <pc:docMk/>
            <pc:sldMk cId="1344224343" sldId="259"/>
            <ac:spMk id="7" creationId="{16C57012-7246-08DA-1D5F-91401F2F0C32}"/>
          </ac:spMkLst>
        </pc:spChg>
        <pc:spChg chg="mod ord">
          <ac:chgData name="Erika Beahm" userId="8d535e1b4c3f7693" providerId="LiveId" clId="{A7C01843-9696-4778-B61E-269791DFE04B}" dt="2024-05-13T13:04:25.942" v="1062" actId="1076"/>
          <ac:spMkLst>
            <pc:docMk/>
            <pc:sldMk cId="1344224343" sldId="259"/>
            <ac:spMk id="8" creationId="{B28521AA-592D-AE16-E537-9FF352AA0797}"/>
          </ac:spMkLst>
        </pc:spChg>
        <pc:spChg chg="mod">
          <ac:chgData name="Erika Beahm" userId="8d535e1b4c3f7693" providerId="LiveId" clId="{A7C01843-9696-4778-B61E-269791DFE04B}" dt="2024-05-12T20:59:02.197" v="257" actId="207"/>
          <ac:spMkLst>
            <pc:docMk/>
            <pc:sldMk cId="1344224343" sldId="259"/>
            <ac:spMk id="10" creationId="{70D9F468-CFAD-34AC-28A1-1FA9BC6DF67A}"/>
          </ac:spMkLst>
        </pc:spChg>
        <pc:spChg chg="mod">
          <ac:chgData name="Erika Beahm" userId="8d535e1b4c3f7693" providerId="LiveId" clId="{A7C01843-9696-4778-B61E-269791DFE04B}" dt="2024-05-12T20:59:02.197" v="257" actId="207"/>
          <ac:spMkLst>
            <pc:docMk/>
            <pc:sldMk cId="1344224343" sldId="259"/>
            <ac:spMk id="11" creationId="{D46854E0-F5B3-0ED5-6C29-0E9881B40C0B}"/>
          </ac:spMkLst>
        </pc:spChg>
        <pc:grpChg chg="mod">
          <ac:chgData name="Erika Beahm" userId="8d535e1b4c3f7693" providerId="LiveId" clId="{A7C01843-9696-4778-B61E-269791DFE04B}" dt="2024-05-13T13:04:30.841" v="1063" actId="1076"/>
          <ac:grpSpMkLst>
            <pc:docMk/>
            <pc:sldMk cId="1344224343" sldId="259"/>
            <ac:grpSpMk id="9" creationId="{6999F828-46FC-587C-1D4B-5FC1BFE46FA4}"/>
          </ac:grpSpMkLst>
        </pc:grpChg>
        <pc:picChg chg="mod">
          <ac:chgData name="Erika Beahm" userId="8d535e1b4c3f7693" providerId="LiveId" clId="{A7C01843-9696-4778-B61E-269791DFE04B}" dt="2024-05-12T20:58:16.979" v="250" actId="14826"/>
          <ac:picMkLst>
            <pc:docMk/>
            <pc:sldMk cId="1344224343" sldId="259"/>
            <ac:picMk id="4" creationId="{9EE1D437-2C70-4C90-B5DC-A553B9FC7DA3}"/>
          </ac:picMkLst>
        </pc:picChg>
      </pc:sldChg>
      <pc:sldChg chg="addSp delSp modSp add mod ord replTag delTag">
        <pc:chgData name="Erika Beahm" userId="8d535e1b4c3f7693" providerId="LiveId" clId="{A7C01843-9696-4778-B61E-269791DFE04B}" dt="2024-05-13T15:26:44.353" v="2841"/>
        <pc:sldMkLst>
          <pc:docMk/>
          <pc:sldMk cId="2458535014" sldId="260"/>
        </pc:sldMkLst>
        <pc:spChg chg="mod">
          <ac:chgData name="Erika Beahm" userId="8d535e1b4c3f7693" providerId="LiveId" clId="{A7C01843-9696-4778-B61E-269791DFE04B}" dt="2024-05-12T21:40:20.418" v="819" actId="1076"/>
          <ac:spMkLst>
            <pc:docMk/>
            <pc:sldMk cId="2458535014" sldId="260"/>
            <ac:spMk id="4" creationId="{752862E8-F25B-A45D-0A8D-F504140B577B}"/>
          </ac:spMkLst>
        </pc:spChg>
        <pc:spChg chg="mod">
          <ac:chgData name="Erika Beahm" userId="8d535e1b4c3f7693" providerId="LiveId" clId="{A7C01843-9696-4778-B61E-269791DFE04B}" dt="2024-05-12T21:40:10.948" v="817" actId="1076"/>
          <ac:spMkLst>
            <pc:docMk/>
            <pc:sldMk cId="2458535014" sldId="260"/>
            <ac:spMk id="6" creationId="{E3859043-2C9D-7621-AAE1-9A5F4F7513FE}"/>
          </ac:spMkLst>
        </pc:spChg>
        <pc:spChg chg="mod">
          <ac:chgData name="Erika Beahm" userId="8d535e1b4c3f7693" providerId="LiveId" clId="{A7C01843-9696-4778-B61E-269791DFE04B}" dt="2024-05-12T21:10:08.427" v="342" actId="1076"/>
          <ac:spMkLst>
            <pc:docMk/>
            <pc:sldMk cId="2458535014" sldId="260"/>
            <ac:spMk id="7" creationId="{8E728F09-2972-8D19-6C14-034C062F1F0F}"/>
          </ac:spMkLst>
        </pc:spChg>
        <pc:spChg chg="mod">
          <ac:chgData name="Erika Beahm" userId="8d535e1b4c3f7693" providerId="LiveId" clId="{A7C01843-9696-4778-B61E-269791DFE04B}" dt="2024-05-12T21:40:14.803" v="818" actId="1076"/>
          <ac:spMkLst>
            <pc:docMk/>
            <pc:sldMk cId="2458535014" sldId="260"/>
            <ac:spMk id="22" creationId="{B6F79A00-B026-019D-D654-E91A26D70283}"/>
          </ac:spMkLst>
        </pc:spChg>
        <pc:grpChg chg="del">
          <ac:chgData name="Erika Beahm" userId="8d535e1b4c3f7693" providerId="LiveId" clId="{A7C01843-9696-4778-B61E-269791DFE04B}" dt="2024-05-12T21:09:36.930" v="333" actId="478"/>
          <ac:grpSpMkLst>
            <pc:docMk/>
            <pc:sldMk cId="2458535014" sldId="260"/>
            <ac:grpSpMk id="11" creationId="{491C343C-8526-CC0B-0B40-A119AD5B8A32}"/>
          </ac:grpSpMkLst>
        </pc:grpChg>
        <pc:picChg chg="del">
          <ac:chgData name="Erika Beahm" userId="8d535e1b4c3f7693" providerId="LiveId" clId="{A7C01843-9696-4778-B61E-269791DFE04B}" dt="2024-05-12T21:00:28.432" v="284" actId="478"/>
          <ac:picMkLst>
            <pc:docMk/>
            <pc:sldMk cId="2458535014" sldId="260"/>
            <ac:picMk id="5" creationId="{E912618B-A660-1552-9896-DBEE1FF379C1}"/>
          </ac:picMkLst>
        </pc:picChg>
        <pc:picChg chg="add del mod">
          <ac:chgData name="Erika Beahm" userId="8d535e1b4c3f7693" providerId="LiveId" clId="{A7C01843-9696-4778-B61E-269791DFE04B}" dt="2024-05-12T21:39:11.485" v="787" actId="1076"/>
          <ac:picMkLst>
            <pc:docMk/>
            <pc:sldMk cId="2458535014" sldId="260"/>
            <ac:picMk id="2050" creationId="{5FE69959-DE40-7794-ED21-87ADF950D9B0}"/>
          </ac:picMkLst>
        </pc:picChg>
      </pc:sldChg>
      <pc:sldChg chg="addSp delSp modSp new mod replTag delTag">
        <pc:chgData name="Erika Beahm" userId="8d535e1b4c3f7693" providerId="LiveId" clId="{A7C01843-9696-4778-B61E-269791DFE04B}" dt="2024-05-13T14:54:12.613" v="1290"/>
        <pc:sldMkLst>
          <pc:docMk/>
          <pc:sldMk cId="314747665" sldId="261"/>
        </pc:sldMkLst>
        <pc:spChg chg="del">
          <ac:chgData name="Erika Beahm" userId="8d535e1b4c3f7693" providerId="LiveId" clId="{A7C01843-9696-4778-B61E-269791DFE04B}" dt="2024-05-12T21:28:07.962" v="468" actId="478"/>
          <ac:spMkLst>
            <pc:docMk/>
            <pc:sldMk cId="314747665" sldId="261"/>
            <ac:spMk id="2" creationId="{A59783A4-7ECD-99CC-B81E-CDFC760AD142}"/>
          </ac:spMkLst>
        </pc:spChg>
        <pc:spChg chg="del">
          <ac:chgData name="Erika Beahm" userId="8d535e1b4c3f7693" providerId="LiveId" clId="{A7C01843-9696-4778-B61E-269791DFE04B}" dt="2024-05-12T21:28:09.352" v="469" actId="478"/>
          <ac:spMkLst>
            <pc:docMk/>
            <pc:sldMk cId="314747665" sldId="261"/>
            <ac:spMk id="3" creationId="{A8F88896-BE66-8787-9062-7F806822C93C}"/>
          </ac:spMkLst>
        </pc:spChg>
        <pc:spChg chg="add del mod">
          <ac:chgData name="Erika Beahm" userId="8d535e1b4c3f7693" providerId="LiveId" clId="{A7C01843-9696-4778-B61E-269791DFE04B}" dt="2024-05-12T21:28:10.994" v="470" actId="478"/>
          <ac:spMkLst>
            <pc:docMk/>
            <pc:sldMk cId="314747665" sldId="261"/>
            <ac:spMk id="5" creationId="{817FD2A2-6A13-FDE5-EAC8-ABCF013124EC}"/>
          </ac:spMkLst>
        </pc:spChg>
        <pc:spChg chg="add mod">
          <ac:chgData name="Erika Beahm" userId="8d535e1b4c3f7693" providerId="LiveId" clId="{A7C01843-9696-4778-B61E-269791DFE04B}" dt="2024-05-13T13:17:52.826" v="1215" actId="207"/>
          <ac:spMkLst>
            <pc:docMk/>
            <pc:sldMk cId="314747665" sldId="261"/>
            <ac:spMk id="6" creationId="{12E7C0D8-B5E0-D822-81D4-C811FE3DAF61}"/>
          </ac:spMkLst>
        </pc:spChg>
        <pc:spChg chg="add del mod">
          <ac:chgData name="Erika Beahm" userId="8d535e1b4c3f7693" providerId="LiveId" clId="{A7C01843-9696-4778-B61E-269791DFE04B}" dt="2024-05-12T21:28:04.859" v="467" actId="478"/>
          <ac:spMkLst>
            <pc:docMk/>
            <pc:sldMk cId="314747665" sldId="261"/>
            <ac:spMk id="7" creationId="{416BD987-4FB3-B194-73FA-384F7DF903E2}"/>
          </ac:spMkLst>
        </pc:spChg>
        <pc:spChg chg="mod">
          <ac:chgData name="Erika Beahm" userId="8d535e1b4c3f7693" providerId="LiveId" clId="{A7C01843-9696-4778-B61E-269791DFE04B}" dt="2024-05-12T21:24:11.778" v="413"/>
          <ac:spMkLst>
            <pc:docMk/>
            <pc:sldMk cId="314747665" sldId="261"/>
            <ac:spMk id="9" creationId="{229C8FBB-867B-D8CF-2AD4-AA74BCA37DCB}"/>
          </ac:spMkLst>
        </pc:spChg>
        <pc:spChg chg="mod">
          <ac:chgData name="Erika Beahm" userId="8d535e1b4c3f7693" providerId="LiveId" clId="{A7C01843-9696-4778-B61E-269791DFE04B}" dt="2024-05-12T21:24:11.778" v="413"/>
          <ac:spMkLst>
            <pc:docMk/>
            <pc:sldMk cId="314747665" sldId="261"/>
            <ac:spMk id="10" creationId="{25EAFBAA-A73F-7974-ECDC-68609B07513D}"/>
          </ac:spMkLst>
        </pc:spChg>
        <pc:spChg chg="add mod">
          <ac:chgData name="Erika Beahm" userId="8d535e1b4c3f7693" providerId="LiveId" clId="{A7C01843-9696-4778-B61E-269791DFE04B}" dt="2024-05-13T13:23:44.528" v="1267" actId="1076"/>
          <ac:spMkLst>
            <pc:docMk/>
            <pc:sldMk cId="314747665" sldId="261"/>
            <ac:spMk id="11" creationId="{96B35ADB-B9C6-8F41-1591-43F2E227DF06}"/>
          </ac:spMkLst>
        </pc:spChg>
        <pc:spChg chg="add mod">
          <ac:chgData name="Erika Beahm" userId="8d535e1b4c3f7693" providerId="LiveId" clId="{A7C01843-9696-4778-B61E-269791DFE04B}" dt="2024-05-13T13:23:50.832" v="1268" actId="1076"/>
          <ac:spMkLst>
            <pc:docMk/>
            <pc:sldMk cId="314747665" sldId="261"/>
            <ac:spMk id="12" creationId="{2A8AB83E-3A63-D973-E503-827264072665}"/>
          </ac:spMkLst>
        </pc:spChg>
        <pc:spChg chg="add mod">
          <ac:chgData name="Erika Beahm" userId="8d535e1b4c3f7693" providerId="LiveId" clId="{A7C01843-9696-4778-B61E-269791DFE04B}" dt="2024-05-12T21:29:52.853" v="509" actId="692"/>
          <ac:spMkLst>
            <pc:docMk/>
            <pc:sldMk cId="314747665" sldId="261"/>
            <ac:spMk id="13" creationId="{DD807C1E-0B5D-5ED3-E6BF-4D89556C0DAD}"/>
          </ac:spMkLst>
        </pc:spChg>
        <pc:grpChg chg="add del mod">
          <ac:chgData name="Erika Beahm" userId="8d535e1b4c3f7693" providerId="LiveId" clId="{A7C01843-9696-4778-B61E-269791DFE04B}" dt="2024-05-12T21:26:42.082" v="446" actId="478"/>
          <ac:grpSpMkLst>
            <pc:docMk/>
            <pc:sldMk cId="314747665" sldId="261"/>
            <ac:grpSpMk id="8" creationId="{9F0EF3A5-1DA4-D539-6B3D-026CB852DDA1}"/>
          </ac:grpSpMkLst>
        </pc:grpChg>
        <pc:picChg chg="add del mod">
          <ac:chgData name="Erika Beahm" userId="8d535e1b4c3f7693" providerId="LiveId" clId="{A7C01843-9696-4778-B61E-269791DFE04B}" dt="2024-05-12T21:24:16.714" v="417" actId="478"/>
          <ac:picMkLst>
            <pc:docMk/>
            <pc:sldMk cId="314747665" sldId="261"/>
            <ac:picMk id="4" creationId="{343D3EE9-7F87-1514-9E08-F56DF54B8699}"/>
          </ac:picMkLst>
        </pc:picChg>
        <pc:picChg chg="add mod">
          <ac:chgData name="Erika Beahm" userId="8d535e1b4c3f7693" providerId="LiveId" clId="{A7C01843-9696-4778-B61E-269791DFE04B}" dt="2024-05-13T13:24:04.988" v="1269"/>
          <ac:picMkLst>
            <pc:docMk/>
            <pc:sldMk cId="314747665" sldId="261"/>
            <ac:picMk id="3074" creationId="{5AC238C1-39F0-9686-7D2A-426AEAAF97F5}"/>
          </ac:picMkLst>
        </pc:picChg>
      </pc:sldChg>
      <pc:sldChg chg="new del replTag delTag">
        <pc:chgData name="Erika Beahm" userId="8d535e1b4c3f7693" providerId="LiveId" clId="{A7C01843-9696-4778-B61E-269791DFE04B}" dt="2024-05-13T16:02:37.957" v="4036" actId="2696"/>
        <pc:sldMkLst>
          <pc:docMk/>
          <pc:sldMk cId="2291378819" sldId="262"/>
        </pc:sldMkLst>
      </pc:sldChg>
      <pc:sldChg chg="addSp delSp modSp new mod setBg replTag delTag">
        <pc:chgData name="Erika Beahm" userId="8d535e1b4c3f7693" providerId="LiveId" clId="{A7C01843-9696-4778-B61E-269791DFE04B}" dt="2024-05-14T14:05:51.988" v="5795"/>
        <pc:sldMkLst>
          <pc:docMk/>
          <pc:sldMk cId="141474716" sldId="263"/>
        </pc:sldMkLst>
        <pc:spChg chg="mod">
          <ac:chgData name="Erika Beahm" userId="8d535e1b4c3f7693" providerId="LiveId" clId="{A7C01843-9696-4778-B61E-269791DFE04B}" dt="2024-05-14T13:57:28.478" v="4465" actId="1076"/>
          <ac:spMkLst>
            <pc:docMk/>
            <pc:sldMk cId="141474716" sldId="263"/>
            <ac:spMk id="2" creationId="{F2A8FE18-CA72-C80C-ACB2-DE2C95C0EDB3}"/>
          </ac:spMkLst>
        </pc:spChg>
        <pc:spChg chg="add del mod">
          <ac:chgData name="Erika Beahm" userId="8d535e1b4c3f7693" providerId="LiveId" clId="{A7C01843-9696-4778-B61E-269791DFE04B}" dt="2024-05-13T15:31:44.021" v="3041"/>
          <ac:spMkLst>
            <pc:docMk/>
            <pc:sldMk cId="141474716" sldId="263"/>
            <ac:spMk id="6" creationId="{06DEF4AB-D840-DC4A-14AC-C3E8FB09A19A}"/>
          </ac:spMkLst>
        </pc:spChg>
        <pc:spChg chg="add del mod">
          <ac:chgData name="Erika Beahm" userId="8d535e1b4c3f7693" providerId="LiveId" clId="{A7C01843-9696-4778-B61E-269791DFE04B}" dt="2024-05-13T15:32:16.820" v="3151"/>
          <ac:spMkLst>
            <pc:docMk/>
            <pc:sldMk cId="141474716" sldId="263"/>
            <ac:spMk id="7" creationId="{E31D98EE-039B-1896-49E3-4C4462F50374}"/>
          </ac:spMkLst>
        </pc:spChg>
        <pc:spChg chg="add mod">
          <ac:chgData name="Erika Beahm" userId="8d535e1b4c3f7693" providerId="LiveId" clId="{A7C01843-9696-4778-B61E-269791DFE04B}" dt="2024-05-14T14:05:41.054" v="5792" actId="1076"/>
          <ac:spMkLst>
            <pc:docMk/>
            <pc:sldMk cId="141474716" sldId="263"/>
            <ac:spMk id="8" creationId="{EC75AB4B-10D2-250A-4C42-DE102D1BA038}"/>
          </ac:spMkLst>
        </pc:spChg>
        <pc:spChg chg="add mod">
          <ac:chgData name="Erika Beahm" userId="8d535e1b4c3f7693" providerId="LiveId" clId="{A7C01843-9696-4778-B61E-269791DFE04B}" dt="2024-05-14T14:05:37.126" v="5791" actId="1076"/>
          <ac:spMkLst>
            <pc:docMk/>
            <pc:sldMk cId="141474716" sldId="263"/>
            <ac:spMk id="9" creationId="{7E515ED6-20D2-E708-A15A-5C56CA0F673F}"/>
          </ac:spMkLst>
        </pc:spChg>
        <pc:spChg chg="add del mod">
          <ac:chgData name="Erika Beahm" userId="8d535e1b4c3f7693" providerId="LiveId" clId="{A7C01843-9696-4778-B61E-269791DFE04B}" dt="2024-05-13T16:07:07.699" v="4345" actId="478"/>
          <ac:spMkLst>
            <pc:docMk/>
            <pc:sldMk cId="141474716" sldId="263"/>
            <ac:spMk id="10" creationId="{08F8D29D-85AE-E4C0-1806-45B317A95A29}"/>
          </ac:spMkLst>
        </pc:spChg>
        <pc:spChg chg="add mod ord">
          <ac:chgData name="Erika Beahm" userId="8d535e1b4c3f7693" providerId="LiveId" clId="{A7C01843-9696-4778-B61E-269791DFE04B}" dt="2024-05-13T16:07:20.967" v="4359" actId="167"/>
          <ac:spMkLst>
            <pc:docMk/>
            <pc:sldMk cId="141474716" sldId="263"/>
            <ac:spMk id="11" creationId="{8FA23326-2170-36C5-C956-6E5C34FAD4B1}"/>
          </ac:spMkLst>
        </pc:spChg>
        <pc:spChg chg="add mod ord">
          <ac:chgData name="Erika Beahm" userId="8d535e1b4c3f7693" providerId="LiveId" clId="{A7C01843-9696-4778-B61E-269791DFE04B}" dt="2024-05-14T13:57:01.766" v="4460" actId="1076"/>
          <ac:spMkLst>
            <pc:docMk/>
            <pc:sldMk cId="141474716" sldId="263"/>
            <ac:spMk id="12" creationId="{9C83CA24-F6B1-8676-EB43-44B7B68CD93B}"/>
          </ac:spMkLst>
        </pc:spChg>
        <pc:graphicFrameChg chg="add mod modGraphic">
          <ac:chgData name="Erika Beahm" userId="8d535e1b4c3f7693" providerId="LiveId" clId="{A7C01843-9696-4778-B61E-269791DFE04B}" dt="2024-05-14T14:05:49.263" v="5793" actId="1076"/>
          <ac:graphicFrameMkLst>
            <pc:docMk/>
            <pc:sldMk cId="141474716" sldId="263"/>
            <ac:graphicFrameMk id="5" creationId="{272DAE88-6412-DACB-2996-F20E061D999F}"/>
          </ac:graphicFrameMkLst>
        </pc:graphicFrameChg>
        <pc:picChg chg="add del mod">
          <ac:chgData name="Erika Beahm" userId="8d535e1b4c3f7693" providerId="LiveId" clId="{A7C01843-9696-4778-B61E-269791DFE04B}" dt="2024-05-14T13:56:38.371" v="4452" actId="478"/>
          <ac:picMkLst>
            <pc:docMk/>
            <pc:sldMk cId="141474716" sldId="263"/>
            <ac:picMk id="4" creationId="{AD86473B-48AF-4220-3C95-DA8571342F97}"/>
          </ac:picMkLst>
        </pc:picChg>
        <pc:picChg chg="add mod">
          <ac:chgData name="Erika Beahm" userId="8d535e1b4c3f7693" providerId="LiveId" clId="{A7C01843-9696-4778-B61E-269791DFE04B}" dt="2024-05-14T13:57:03.911" v="4461" actId="1076"/>
          <ac:picMkLst>
            <pc:docMk/>
            <pc:sldMk cId="141474716" sldId="263"/>
            <ac:picMk id="7" creationId="{9C361BB0-6D0C-D2C0-138C-5875DE83F3E1}"/>
          </ac:picMkLst>
        </pc:picChg>
      </pc:sldChg>
      <pc:sldChg chg="addSp delSp modSp new mod ord replTag delTag">
        <pc:chgData name="Erika Beahm" userId="8d535e1b4c3f7693" providerId="LiveId" clId="{A7C01843-9696-4778-B61E-269791DFE04B}" dt="2024-05-14T14:17:04.393" v="5970"/>
        <pc:sldMkLst>
          <pc:docMk/>
          <pc:sldMk cId="3032198464" sldId="264"/>
        </pc:sldMkLst>
        <pc:spChg chg="mod">
          <ac:chgData name="Erika Beahm" userId="8d535e1b4c3f7693" providerId="LiveId" clId="{A7C01843-9696-4778-B61E-269791DFE04B}" dt="2024-05-14T13:58:23.792" v="4498" actId="20577"/>
          <ac:spMkLst>
            <pc:docMk/>
            <pc:sldMk cId="3032198464" sldId="264"/>
            <ac:spMk id="2" creationId="{A4E6E7CA-E0CA-2420-025C-9E9615434D17}"/>
          </ac:spMkLst>
        </pc:spChg>
        <pc:spChg chg="mod">
          <ac:chgData name="Erika Beahm" userId="8d535e1b4c3f7693" providerId="LiveId" clId="{A7C01843-9696-4778-B61E-269791DFE04B}" dt="2024-05-14T14:16:57.016" v="5966" actId="403"/>
          <ac:spMkLst>
            <pc:docMk/>
            <pc:sldMk cId="3032198464" sldId="264"/>
            <ac:spMk id="3" creationId="{4D8E10F1-9E2A-2B76-9162-BF57D61C290C}"/>
          </ac:spMkLst>
        </pc:spChg>
        <pc:spChg chg="add mod">
          <ac:chgData name="Erika Beahm" userId="8d535e1b4c3f7693" providerId="LiveId" clId="{A7C01843-9696-4778-B61E-269791DFE04B}" dt="2024-05-13T15:22:00.504" v="2630" actId="164"/>
          <ac:spMkLst>
            <pc:docMk/>
            <pc:sldMk cId="3032198464" sldId="264"/>
            <ac:spMk id="16" creationId="{61A94BC7-5E1C-0355-E3F8-0D5486424B58}"/>
          </ac:spMkLst>
        </pc:spChg>
        <pc:spChg chg="add mod">
          <ac:chgData name="Erika Beahm" userId="8d535e1b4c3f7693" providerId="LiveId" clId="{A7C01843-9696-4778-B61E-269791DFE04B}" dt="2024-05-13T15:22:00.504" v="2630" actId="164"/>
          <ac:spMkLst>
            <pc:docMk/>
            <pc:sldMk cId="3032198464" sldId="264"/>
            <ac:spMk id="17" creationId="{997404A8-AF07-AA54-9F95-0FA19822A975}"/>
          </ac:spMkLst>
        </pc:spChg>
        <pc:spChg chg="add mod">
          <ac:chgData name="Erika Beahm" userId="8d535e1b4c3f7693" providerId="LiveId" clId="{A7C01843-9696-4778-B61E-269791DFE04B}" dt="2024-05-13T15:22:00.504" v="2630" actId="164"/>
          <ac:spMkLst>
            <pc:docMk/>
            <pc:sldMk cId="3032198464" sldId="264"/>
            <ac:spMk id="18" creationId="{1E58917A-7A71-0BE8-33CE-7802186D622F}"/>
          </ac:spMkLst>
        </pc:spChg>
        <pc:spChg chg="add mod">
          <ac:chgData name="Erika Beahm" userId="8d535e1b4c3f7693" providerId="LiveId" clId="{A7C01843-9696-4778-B61E-269791DFE04B}" dt="2024-05-13T15:22:18.823" v="2631" actId="164"/>
          <ac:spMkLst>
            <pc:docMk/>
            <pc:sldMk cId="3032198464" sldId="264"/>
            <ac:spMk id="19" creationId="{549CCA96-65C1-1BC3-29AD-604240F21E2F}"/>
          </ac:spMkLst>
        </pc:spChg>
        <pc:spChg chg="add mod">
          <ac:chgData name="Erika Beahm" userId="8d535e1b4c3f7693" providerId="LiveId" clId="{A7C01843-9696-4778-B61E-269791DFE04B}" dt="2024-05-13T15:22:18.823" v="2631" actId="164"/>
          <ac:spMkLst>
            <pc:docMk/>
            <pc:sldMk cId="3032198464" sldId="264"/>
            <ac:spMk id="20" creationId="{F66C6530-AE9A-42FB-8AFE-D01A0969637B}"/>
          </ac:spMkLst>
        </pc:spChg>
        <pc:spChg chg="add mod">
          <ac:chgData name="Erika Beahm" userId="8d535e1b4c3f7693" providerId="LiveId" clId="{A7C01843-9696-4778-B61E-269791DFE04B}" dt="2024-05-13T15:22:18.823" v="2631" actId="164"/>
          <ac:spMkLst>
            <pc:docMk/>
            <pc:sldMk cId="3032198464" sldId="264"/>
            <ac:spMk id="21" creationId="{9F6676D8-8F3C-826A-30A4-98B8C387FA83}"/>
          </ac:spMkLst>
        </pc:spChg>
        <pc:grpChg chg="add del mod">
          <ac:chgData name="Erika Beahm" userId="8d535e1b4c3f7693" providerId="LiveId" clId="{A7C01843-9696-4778-B61E-269791DFE04B}" dt="2024-05-14T14:00:32.329" v="4951" actId="478"/>
          <ac:grpSpMkLst>
            <pc:docMk/>
            <pc:sldMk cId="3032198464" sldId="264"/>
            <ac:grpSpMk id="22" creationId="{FE16FC62-59FB-9E5E-753D-C5570612B518}"/>
          </ac:grpSpMkLst>
        </pc:grpChg>
        <pc:grpChg chg="add del mod">
          <ac:chgData name="Erika Beahm" userId="8d535e1b4c3f7693" providerId="LiveId" clId="{A7C01843-9696-4778-B61E-269791DFE04B}" dt="2024-05-14T14:00:34.703" v="4952" actId="478"/>
          <ac:grpSpMkLst>
            <pc:docMk/>
            <pc:sldMk cId="3032198464" sldId="264"/>
            <ac:grpSpMk id="23" creationId="{8FF61D93-43C0-F023-E5D3-5FB046827CC1}"/>
          </ac:grpSpMkLst>
        </pc:grpChg>
        <pc:graphicFrameChg chg="add del mod modGraphic">
          <ac:chgData name="Erika Beahm" userId="8d535e1b4c3f7693" providerId="LiveId" clId="{A7C01843-9696-4778-B61E-269791DFE04B}" dt="2024-05-14T14:11:12.728" v="5846" actId="478"/>
          <ac:graphicFrameMkLst>
            <pc:docMk/>
            <pc:sldMk cId="3032198464" sldId="264"/>
            <ac:graphicFrameMk id="4" creationId="{C4BE7719-D2CE-F1C1-2FA8-E964306C6133}"/>
          </ac:graphicFrameMkLst>
        </pc:graphicFrameChg>
        <pc:picChg chg="add del mod modCrop">
          <ac:chgData name="Erika Beahm" userId="8d535e1b4c3f7693" providerId="LiveId" clId="{A7C01843-9696-4778-B61E-269791DFE04B}" dt="2024-05-13T15:17:54.988" v="2353" actId="478"/>
          <ac:picMkLst>
            <pc:docMk/>
            <pc:sldMk cId="3032198464" sldId="264"/>
            <ac:picMk id="5" creationId="{B7798AF0-9DC7-C84E-A9B2-18FF683EE966}"/>
          </ac:picMkLst>
        </pc:picChg>
        <pc:picChg chg="add del mod">
          <ac:chgData name="Erika Beahm" userId="8d535e1b4c3f7693" providerId="LiveId" clId="{A7C01843-9696-4778-B61E-269791DFE04B}" dt="2024-05-13T15:06:54.984" v="2032" actId="478"/>
          <ac:picMkLst>
            <pc:docMk/>
            <pc:sldMk cId="3032198464" sldId="264"/>
            <ac:picMk id="7" creationId="{B4DB2E44-E163-6BC4-C85A-D09ED60638E6}"/>
          </ac:picMkLst>
        </pc:picChg>
        <pc:picChg chg="add mod">
          <ac:chgData name="Erika Beahm" userId="8d535e1b4c3f7693" providerId="LiveId" clId="{A7C01843-9696-4778-B61E-269791DFE04B}" dt="2024-05-13T15:22:18.823" v="2631" actId="164"/>
          <ac:picMkLst>
            <pc:docMk/>
            <pc:sldMk cId="3032198464" sldId="264"/>
            <ac:picMk id="9" creationId="{0F33C78C-69F9-7AE9-A848-1A7D7B139F75}"/>
          </ac:picMkLst>
        </pc:picChg>
        <pc:picChg chg="add del mod">
          <ac:chgData name="Erika Beahm" userId="8d535e1b4c3f7693" providerId="LiveId" clId="{A7C01843-9696-4778-B61E-269791DFE04B}" dt="2024-05-13T15:13:57.159" v="2223" actId="478"/>
          <ac:picMkLst>
            <pc:docMk/>
            <pc:sldMk cId="3032198464" sldId="264"/>
            <ac:picMk id="11" creationId="{519DE392-4023-FA6F-0464-CA6AD9161539}"/>
          </ac:picMkLst>
        </pc:picChg>
        <pc:picChg chg="add del mod">
          <ac:chgData name="Erika Beahm" userId="8d535e1b4c3f7693" providerId="LiveId" clId="{A7C01843-9696-4778-B61E-269791DFE04B}" dt="2024-05-13T15:22:26.467" v="2632" actId="21"/>
          <ac:picMkLst>
            <pc:docMk/>
            <pc:sldMk cId="3032198464" sldId="264"/>
            <ac:picMk id="13" creationId="{CA6534A2-5FEF-9042-9A68-060AF3BB5845}"/>
          </ac:picMkLst>
        </pc:picChg>
        <pc:picChg chg="add mod">
          <ac:chgData name="Erika Beahm" userId="8d535e1b4c3f7693" providerId="LiveId" clId="{A7C01843-9696-4778-B61E-269791DFE04B}" dt="2024-05-13T15:22:00.504" v="2630" actId="164"/>
          <ac:picMkLst>
            <pc:docMk/>
            <pc:sldMk cId="3032198464" sldId="264"/>
            <ac:picMk id="15" creationId="{D64E522B-6631-01CA-280B-4CEE2A9C98ED}"/>
          </ac:picMkLst>
        </pc:picChg>
        <pc:picChg chg="add mod">
          <ac:chgData name="Erika Beahm" userId="8d535e1b4c3f7693" providerId="LiveId" clId="{A7C01843-9696-4778-B61E-269791DFE04B}" dt="2024-05-13T16:09:19.495" v="4405" actId="1076"/>
          <ac:picMkLst>
            <pc:docMk/>
            <pc:sldMk cId="3032198464" sldId="264"/>
            <ac:picMk id="24" creationId="{B527F5A7-8F79-65FE-654B-CEAFF5D71DD6}"/>
          </ac:picMkLst>
        </pc:picChg>
      </pc:sldChg>
      <pc:sldChg chg="new del replTag delTag">
        <pc:chgData name="Erika Beahm" userId="8d535e1b4c3f7693" providerId="LiveId" clId="{A7C01843-9696-4778-B61E-269791DFE04B}" dt="2024-05-13T15:25:36.280" v="2828" actId="47"/>
        <pc:sldMkLst>
          <pc:docMk/>
          <pc:sldMk cId="4135803626" sldId="265"/>
        </pc:sldMkLst>
      </pc:sldChg>
      <pc:sldChg chg="addSp delSp modSp add mod replTag delTag">
        <pc:chgData name="Erika Beahm" userId="8d535e1b4c3f7693" providerId="LiveId" clId="{A7C01843-9696-4778-B61E-269791DFE04B}" dt="2024-05-14T14:17:11.561" v="5977" actId="20577"/>
        <pc:sldMkLst>
          <pc:docMk/>
          <pc:sldMk cId="1018995890" sldId="266"/>
        </pc:sldMkLst>
        <pc:spChg chg="mod">
          <ac:chgData name="Erika Beahm" userId="8d535e1b4c3f7693" providerId="LiveId" clId="{A7C01843-9696-4778-B61E-269791DFE04B}" dt="2024-05-14T14:04:48.976" v="5731" actId="20577"/>
          <ac:spMkLst>
            <pc:docMk/>
            <pc:sldMk cId="1018995890" sldId="266"/>
            <ac:spMk id="2" creationId="{A4E6E7CA-E0CA-2420-025C-9E9615434D17}"/>
          </ac:spMkLst>
        </pc:spChg>
        <pc:spChg chg="mod">
          <ac:chgData name="Erika Beahm" userId="8d535e1b4c3f7693" providerId="LiveId" clId="{A7C01843-9696-4778-B61E-269791DFE04B}" dt="2024-05-14T14:17:11.561" v="5977" actId="20577"/>
          <ac:spMkLst>
            <pc:docMk/>
            <pc:sldMk cId="1018995890" sldId="266"/>
            <ac:spMk id="3" creationId="{4D8E10F1-9E2A-2B76-9162-BF57D61C290C}"/>
          </ac:spMkLst>
        </pc:spChg>
        <pc:spChg chg="add mod">
          <ac:chgData name="Erika Beahm" userId="8d535e1b4c3f7693" providerId="LiveId" clId="{A7C01843-9696-4778-B61E-269791DFE04B}" dt="2024-05-13T15:29:54.099" v="2991" actId="164"/>
          <ac:spMkLst>
            <pc:docMk/>
            <pc:sldMk cId="1018995890" sldId="266"/>
            <ac:spMk id="4" creationId="{44DB9D27-F128-2850-80A2-E11BB4DF3580}"/>
          </ac:spMkLst>
        </pc:spChg>
        <pc:spChg chg="add mod">
          <ac:chgData name="Erika Beahm" userId="8d535e1b4c3f7693" providerId="LiveId" clId="{A7C01843-9696-4778-B61E-269791DFE04B}" dt="2024-05-13T15:29:54.099" v="2991" actId="164"/>
          <ac:spMkLst>
            <pc:docMk/>
            <pc:sldMk cId="1018995890" sldId="266"/>
            <ac:spMk id="6" creationId="{F3512238-0B54-B8B7-1D2C-22C10917DDAB}"/>
          </ac:spMkLst>
        </pc:spChg>
        <pc:spChg chg="add mod">
          <ac:chgData name="Erika Beahm" userId="8d535e1b4c3f7693" providerId="LiveId" clId="{A7C01843-9696-4778-B61E-269791DFE04B}" dt="2024-05-13T15:29:54.099" v="2991" actId="164"/>
          <ac:spMkLst>
            <pc:docMk/>
            <pc:sldMk cId="1018995890" sldId="266"/>
            <ac:spMk id="7" creationId="{C1C00864-9069-DDF6-A399-EFC785876980}"/>
          </ac:spMkLst>
        </pc:spChg>
        <pc:spChg chg="add del mod">
          <ac:chgData name="Erika Beahm" userId="8d535e1b4c3f7693" providerId="LiveId" clId="{A7C01843-9696-4778-B61E-269791DFE04B}" dt="2024-05-13T15:26:39.693" v="2839" actId="478"/>
          <ac:spMkLst>
            <pc:docMk/>
            <pc:sldMk cId="1018995890" sldId="266"/>
            <ac:spMk id="8" creationId="{E58D5ACA-10BA-39FA-1D68-377557DA0EF1}"/>
          </ac:spMkLst>
        </pc:spChg>
        <pc:spChg chg="add mod">
          <ac:chgData name="Erika Beahm" userId="8d535e1b4c3f7693" providerId="LiveId" clId="{A7C01843-9696-4778-B61E-269791DFE04B}" dt="2024-05-13T15:29:54.099" v="2991" actId="164"/>
          <ac:spMkLst>
            <pc:docMk/>
            <pc:sldMk cId="1018995890" sldId="266"/>
            <ac:spMk id="12" creationId="{B8928861-B43E-17C7-7410-C08778427F43}"/>
          </ac:spMkLst>
        </pc:spChg>
        <pc:spChg chg="add mod">
          <ac:chgData name="Erika Beahm" userId="8d535e1b4c3f7693" providerId="LiveId" clId="{A7C01843-9696-4778-B61E-269791DFE04B}" dt="2024-05-13T15:29:37.512" v="2990" actId="164"/>
          <ac:spMkLst>
            <pc:docMk/>
            <pc:sldMk cId="1018995890" sldId="266"/>
            <ac:spMk id="14" creationId="{FE647BEA-2FC7-C9B7-3B08-48E816CE41B0}"/>
          </ac:spMkLst>
        </pc:spChg>
        <pc:grpChg chg="add mod">
          <ac:chgData name="Erika Beahm" userId="8d535e1b4c3f7693" providerId="LiveId" clId="{A7C01843-9696-4778-B61E-269791DFE04B}" dt="2024-05-13T15:29:37.512" v="2990" actId="164"/>
          <ac:grpSpMkLst>
            <pc:docMk/>
            <pc:sldMk cId="1018995890" sldId="266"/>
            <ac:grpSpMk id="15" creationId="{32B197EC-5F73-82ED-EB94-9A0CC5911D11}"/>
          </ac:grpSpMkLst>
        </pc:grpChg>
        <pc:grpChg chg="add mod">
          <ac:chgData name="Erika Beahm" userId="8d535e1b4c3f7693" providerId="LiveId" clId="{A7C01843-9696-4778-B61E-269791DFE04B}" dt="2024-05-13T15:29:54.099" v="2991" actId="164"/>
          <ac:grpSpMkLst>
            <pc:docMk/>
            <pc:sldMk cId="1018995890" sldId="266"/>
            <ac:grpSpMk id="16" creationId="{5F3234BD-7D41-62B9-CD0D-0E35049D3B30}"/>
          </ac:grpSpMkLst>
        </pc:grpChg>
        <pc:picChg chg="del">
          <ac:chgData name="Erika Beahm" userId="8d535e1b4c3f7693" providerId="LiveId" clId="{A7C01843-9696-4778-B61E-269791DFE04B}" dt="2024-05-13T15:22:44.939" v="2662" actId="478"/>
          <ac:picMkLst>
            <pc:docMk/>
            <pc:sldMk cId="1018995890" sldId="266"/>
            <ac:picMk id="5" creationId="{B7798AF0-9DC7-C84E-A9B2-18FF683EE966}"/>
          </ac:picMkLst>
        </pc:picChg>
        <pc:picChg chg="del">
          <ac:chgData name="Erika Beahm" userId="8d535e1b4c3f7693" providerId="LiveId" clId="{A7C01843-9696-4778-B61E-269791DFE04B}" dt="2024-05-13T15:22:45.740" v="2663" actId="478"/>
          <ac:picMkLst>
            <pc:docMk/>
            <pc:sldMk cId="1018995890" sldId="266"/>
            <ac:picMk id="9" creationId="{0F33C78C-69F9-7AE9-A848-1A7D7B139F75}"/>
          </ac:picMkLst>
        </pc:picChg>
        <pc:picChg chg="add mod">
          <ac:chgData name="Erika Beahm" userId="8d535e1b4c3f7693" providerId="LiveId" clId="{A7C01843-9696-4778-B61E-269791DFE04B}" dt="2024-05-13T15:29:37.512" v="2990" actId="164"/>
          <ac:picMkLst>
            <pc:docMk/>
            <pc:sldMk cId="1018995890" sldId="266"/>
            <ac:picMk id="11" creationId="{E1D8A42D-6668-D050-6FE0-9C5EFAE952C4}"/>
          </ac:picMkLst>
        </pc:picChg>
        <pc:picChg chg="mod">
          <ac:chgData name="Erika Beahm" userId="8d535e1b4c3f7693" providerId="LiveId" clId="{A7C01843-9696-4778-B61E-269791DFE04B}" dt="2024-05-13T15:29:54.099" v="2991" actId="164"/>
          <ac:picMkLst>
            <pc:docMk/>
            <pc:sldMk cId="1018995890" sldId="266"/>
            <ac:picMk id="13" creationId="{CA6534A2-5FEF-9042-9A68-060AF3BB5845}"/>
          </ac:picMkLst>
        </pc:picChg>
        <pc:picChg chg="add mod">
          <ac:chgData name="Erika Beahm" userId="8d535e1b4c3f7693" providerId="LiveId" clId="{A7C01843-9696-4778-B61E-269791DFE04B}" dt="2024-05-13T16:09:23.564" v="4410"/>
          <ac:picMkLst>
            <pc:docMk/>
            <pc:sldMk cId="1018995890" sldId="266"/>
            <ac:picMk id="17" creationId="{F0BB9468-C67B-76F3-ED6C-934199C253E2}"/>
          </ac:picMkLst>
        </pc:picChg>
      </pc:sldChg>
      <pc:sldChg chg="addSp delSp modSp new mod replTag delTag">
        <pc:chgData name="Erika Beahm" userId="8d535e1b4c3f7693" providerId="LiveId" clId="{A7C01843-9696-4778-B61E-269791DFE04B}" dt="2024-05-14T14:06:12.951" v="5824" actId="20577"/>
        <pc:sldMkLst>
          <pc:docMk/>
          <pc:sldMk cId="2947712319" sldId="267"/>
        </pc:sldMkLst>
        <pc:spChg chg="mod">
          <ac:chgData name="Erika Beahm" userId="8d535e1b4c3f7693" providerId="LiveId" clId="{A7C01843-9696-4778-B61E-269791DFE04B}" dt="2024-05-13T16:02:11.136" v="4031" actId="12788"/>
          <ac:spMkLst>
            <pc:docMk/>
            <pc:sldMk cId="2947712319" sldId="267"/>
            <ac:spMk id="2" creationId="{CB94346D-56C9-FD90-A783-82F81442828A}"/>
          </ac:spMkLst>
        </pc:spChg>
        <pc:spChg chg="del">
          <ac:chgData name="Erika Beahm" userId="8d535e1b4c3f7693" providerId="LiveId" clId="{A7C01843-9696-4778-B61E-269791DFE04B}" dt="2024-05-13T15:51:15.351" v="3331" actId="478"/>
          <ac:spMkLst>
            <pc:docMk/>
            <pc:sldMk cId="2947712319" sldId="267"/>
            <ac:spMk id="3" creationId="{1B00A1E1-59CA-5F6C-B2F8-F94F4C4F17B2}"/>
          </ac:spMkLst>
        </pc:spChg>
        <pc:spChg chg="add mod ord">
          <ac:chgData name="Erika Beahm" userId="8d535e1b4c3f7693" providerId="LiveId" clId="{A7C01843-9696-4778-B61E-269791DFE04B}" dt="2024-05-13T16:02:11.136" v="4031" actId="12788"/>
          <ac:spMkLst>
            <pc:docMk/>
            <pc:sldMk cId="2947712319" sldId="267"/>
            <ac:spMk id="4" creationId="{704C696F-46F4-D35F-05BA-D1EEEB225C2E}"/>
          </ac:spMkLst>
        </pc:spChg>
        <pc:spChg chg="add del mod">
          <ac:chgData name="Erika Beahm" userId="8d535e1b4c3f7693" providerId="LiveId" clId="{A7C01843-9696-4778-B61E-269791DFE04B}" dt="2024-05-13T15:53:17.039" v="3394" actId="478"/>
          <ac:spMkLst>
            <pc:docMk/>
            <pc:sldMk cId="2947712319" sldId="267"/>
            <ac:spMk id="6" creationId="{BB4D6D34-C977-7D08-E108-AAFE1892979F}"/>
          </ac:spMkLst>
        </pc:spChg>
        <pc:spChg chg="add mod">
          <ac:chgData name="Erika Beahm" userId="8d535e1b4c3f7693" providerId="LiveId" clId="{A7C01843-9696-4778-B61E-269791DFE04B}" dt="2024-05-14T14:06:12.951" v="5824" actId="20577"/>
          <ac:spMkLst>
            <pc:docMk/>
            <pc:sldMk cId="2947712319" sldId="267"/>
            <ac:spMk id="9" creationId="{A4BC0EB4-213A-BC28-F671-DEFEA5B98190}"/>
          </ac:spMkLst>
        </pc:spChg>
        <pc:spChg chg="add mod ord">
          <ac:chgData name="Erika Beahm" userId="8d535e1b4c3f7693" providerId="LiveId" clId="{A7C01843-9696-4778-B61E-269791DFE04B}" dt="2024-05-13T16:02:11.136" v="4031" actId="12788"/>
          <ac:spMkLst>
            <pc:docMk/>
            <pc:sldMk cId="2947712319" sldId="267"/>
            <ac:spMk id="10" creationId="{CE2EA859-8933-9403-BDEF-E995D1F494F7}"/>
          </ac:spMkLst>
        </pc:spChg>
        <pc:picChg chg="add del mod">
          <ac:chgData name="Erika Beahm" userId="8d535e1b4c3f7693" providerId="LiveId" clId="{A7C01843-9696-4778-B61E-269791DFE04B}" dt="2024-05-13T15:57:54.391" v="3946" actId="478"/>
          <ac:picMkLst>
            <pc:docMk/>
            <pc:sldMk cId="2947712319" sldId="267"/>
            <ac:picMk id="5" creationId="{0A580E0C-890A-0A20-C820-C4DA9A91A25E}"/>
          </ac:picMkLst>
        </pc:picChg>
        <pc:picChg chg="add del mod">
          <ac:chgData name="Erika Beahm" userId="8d535e1b4c3f7693" providerId="LiveId" clId="{A7C01843-9696-4778-B61E-269791DFE04B}" dt="2024-05-13T15:58:25.905" v="3952" actId="478"/>
          <ac:picMkLst>
            <pc:docMk/>
            <pc:sldMk cId="2947712319" sldId="267"/>
            <ac:picMk id="8" creationId="{582F80A5-0785-6CD7-6FC0-13889092EEC9}"/>
          </ac:picMkLst>
        </pc:picChg>
        <pc:picChg chg="add mod">
          <ac:chgData name="Erika Beahm" userId="8d535e1b4c3f7693" providerId="LiveId" clId="{A7C01843-9696-4778-B61E-269791DFE04B}" dt="2024-05-13T16:02:11.136" v="4031" actId="12788"/>
          <ac:picMkLst>
            <pc:docMk/>
            <pc:sldMk cId="2947712319" sldId="267"/>
            <ac:picMk id="12" creationId="{2C75E3E2-CEBF-D70E-E726-1161B2527DB1}"/>
          </ac:picMkLst>
        </pc:picChg>
        <pc:cxnChg chg="add del">
          <ac:chgData name="Erika Beahm" userId="8d535e1b4c3f7693" providerId="LiveId" clId="{A7C01843-9696-4778-B61E-269791DFE04B}" dt="2024-05-13T16:00:51.942" v="3990" actId="11529"/>
          <ac:cxnSpMkLst>
            <pc:docMk/>
            <pc:sldMk cId="2947712319" sldId="267"/>
            <ac:cxnSpMk id="14" creationId="{5BAF9A1B-1260-A274-41A5-FFD076126AAE}"/>
          </ac:cxnSpMkLst>
        </pc:cxnChg>
        <pc:cxnChg chg="add del mod">
          <ac:chgData name="Erika Beahm" userId="8d535e1b4c3f7693" providerId="LiveId" clId="{A7C01843-9696-4778-B61E-269791DFE04B}" dt="2024-05-13T16:01:18.728" v="3994" actId="478"/>
          <ac:cxnSpMkLst>
            <pc:docMk/>
            <pc:sldMk cId="2947712319" sldId="267"/>
            <ac:cxnSpMk id="16" creationId="{8DCBACFF-0B67-0858-6AD2-BC448030B019}"/>
          </ac:cxnSpMkLst>
        </pc:cxnChg>
        <pc:cxnChg chg="add mod">
          <ac:chgData name="Erika Beahm" userId="8d535e1b4c3f7693" providerId="LiveId" clId="{A7C01843-9696-4778-B61E-269791DFE04B}" dt="2024-05-13T16:02:11.136" v="4031" actId="12788"/>
          <ac:cxnSpMkLst>
            <pc:docMk/>
            <pc:sldMk cId="2947712319" sldId="267"/>
            <ac:cxnSpMk id="20" creationId="{AEF91D2B-FCB0-BA36-57AA-E2BA1D6CEECD}"/>
          </ac:cxnSpMkLst>
        </pc:cxnChg>
      </pc:sldChg>
      <pc:sldChg chg="new del replTag">
        <pc:chgData name="Erika Beahm" userId="8d535e1b4c3f7693" providerId="LiveId" clId="{A7C01843-9696-4778-B61E-269791DFE04B}" dt="2024-05-14T13:57:51.105" v="4470" actId="47"/>
        <pc:sldMkLst>
          <pc:docMk/>
          <pc:sldMk cId="1976362165" sldId="268"/>
        </pc:sldMkLst>
      </pc:sldChg>
      <pc:sldChg chg="new del replTag delTag">
        <pc:chgData name="Erika Beahm" userId="8d535e1b4c3f7693" providerId="LiveId" clId="{A7C01843-9696-4778-B61E-269791DFE04B}" dt="2024-05-14T13:58:18.933" v="4490" actId="47"/>
        <pc:sldMkLst>
          <pc:docMk/>
          <pc:sldMk cId="3847303755" sldId="268"/>
        </pc:sldMkLst>
      </pc:sldChg>
      <pc:sldChg chg="modSp add mod replTag delTag">
        <pc:chgData name="Erika Beahm" userId="8d535e1b4c3f7693" providerId="LiveId" clId="{A7C01843-9696-4778-B61E-269791DFE04B}" dt="2024-05-14T14:17:06.142" v="5972"/>
        <pc:sldMkLst>
          <pc:docMk/>
          <pc:sldMk cId="3228873902" sldId="269"/>
        </pc:sldMkLst>
        <pc:spChg chg="mod">
          <ac:chgData name="Erika Beahm" userId="8d535e1b4c3f7693" providerId="LiveId" clId="{A7C01843-9696-4778-B61E-269791DFE04B}" dt="2024-05-14T14:04:42.488" v="5721" actId="20577"/>
          <ac:spMkLst>
            <pc:docMk/>
            <pc:sldMk cId="3228873902" sldId="269"/>
            <ac:spMk id="2" creationId="{A4E6E7CA-E0CA-2420-025C-9E9615434D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2D720-5DBB-4FB5-A511-4BABE350F24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2D9C-2066-41FC-9015-D0388A42C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2D9C-2066-41FC-9015-D0388A42C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2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2D9C-2066-41FC-9015-D0388A42C2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2D9C-2066-41FC-9015-D0388A42C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1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1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7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978B-1A22-48C1-865F-4B94EC8D86D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475C8B-5D78-48F5-8B7C-E2BBAB9AA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9.xml"/><Relationship Id="rId18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1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slide" Target="slide4.xml"/><Relationship Id="rId10" Type="http://schemas.openxmlformats.org/officeDocument/2006/relationships/slide" Target="slide6.xml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@savfairesolutions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hyperlink" Target="https://savfairesolutio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56">
              <a:srgbClr val="259A83">
                <a:alpha val="20000"/>
              </a:srgbClr>
            </a:gs>
            <a:gs pos="0">
              <a:srgbClr val="1B7E7E">
                <a:alpha val="20000"/>
              </a:srgbClr>
            </a:gs>
            <a:gs pos="63000">
              <a:srgbClr val="259A83">
                <a:alpha val="20000"/>
              </a:srgbClr>
            </a:gs>
            <a:gs pos="100000">
              <a:srgbClr val="1B7E7E">
                <a:alpha val="2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A23326-2170-36C5-C956-6E5C34FAD4B1}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prstGeom prst="rect">
            <a:avLst/>
          </a:prstGeom>
          <a:gradFill flip="none" rotWithShape="1">
            <a:gsLst>
              <a:gs pos="27556">
                <a:srgbClr val="218B7A"/>
              </a:gs>
              <a:gs pos="0">
                <a:srgbClr val="1B7E7E"/>
              </a:gs>
              <a:gs pos="83000">
                <a:srgbClr val="259A83"/>
              </a:gs>
              <a:gs pos="100000">
                <a:srgbClr val="1B7E7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3CA24-F6B1-8676-EB43-44B7B68CD93B}"/>
              </a:ext>
            </a:extLst>
          </p:cNvPr>
          <p:cNvSpPr/>
          <p:nvPr/>
        </p:nvSpPr>
        <p:spPr>
          <a:xfrm flipH="1" flipV="1">
            <a:off x="332240" y="348708"/>
            <a:ext cx="9620931" cy="9589584"/>
          </a:xfrm>
          <a:prstGeom prst="rect">
            <a:avLst/>
          </a:prstGeom>
          <a:solidFill>
            <a:schemeClr val="bg1">
              <a:alpha val="8800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FE18-CA72-C80C-ACB2-DE2C95C0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71" y="571615"/>
            <a:ext cx="8872538" cy="823910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/>
              <a:t>Beautiful Quotes in Minutes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272DAE88-6412-DACB-2996-F20E061D99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2636310"/>
                  </p:ext>
                </p:extLst>
              </p:nvPr>
            </p:nvGraphicFramePr>
            <p:xfrm>
              <a:off x="705642" y="2749881"/>
              <a:ext cx="8874125" cy="6527800"/>
            </p:xfrm>
            <a:graphic>
              <a:graphicData uri="http://schemas.microsoft.com/office/powerpoint/2016/summaryzoom">
                <psuz:summaryZm>
                  <psuz:summaryZmObj sectionId="{AB63921E-17BD-48E2-AB3F-4305167E1257}">
                    <psuz:zmPr id="{03A5FCF3-2FF7-4221-8ED1-DF3EAB632F9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6225" y="512922"/>
                          <a:ext cx="2662237" cy="26622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0BC7C35-6CB2-4BC4-B8ED-0C5EDEAABDE3}">
                    <psuz:zmPr id="{B142B458-EC3F-4A5A-9662-26C0DAE99F6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05944" y="512922"/>
                          <a:ext cx="2662237" cy="26622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99E8CA6-69E0-48D2-B0D3-D06950FE2079}">
                    <psuz:zmPr id="{6B4D0E21-B336-47BC-92DD-186FE9B2B11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45663" y="512922"/>
                          <a:ext cx="2662237" cy="26622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6D23D87-511D-4E97-A43C-4F1B2DF45A6D}">
                    <psuz:zmPr id="{AD15DF0E-B8B6-483D-8D91-5D3B02524719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6225" y="3352641"/>
                          <a:ext cx="2662237" cy="26622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0B53B97-351D-4D5D-B6E2-8A5C8F826786}">
                    <psuz:zmPr id="{F0BF9C4D-1DE9-4015-B833-B0CB75C42765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05944" y="3352641"/>
                          <a:ext cx="2662237" cy="26622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28C39CB-E78E-4757-AF4F-70A4907B6AA2}">
                    <psuz:zmPr id="{E3CE571A-DCBE-427F-923E-3B2797D03E93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45663" y="3352641"/>
                          <a:ext cx="2662237" cy="26622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272DAE88-6412-DACB-2996-F20E061D999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705642" y="2749881"/>
                <a:ext cx="8874125" cy="6527800"/>
                <a:chOff x="705642" y="2749881"/>
                <a:chExt cx="8874125" cy="6527800"/>
              </a:xfrm>
            </p:grpSpPr>
            <p:pic>
              <p:nvPicPr>
                <p:cNvPr id="3" name="Pictur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867" y="3262803"/>
                  <a:ext cx="2662237" cy="266223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11586" y="3262803"/>
                  <a:ext cx="2662237" cy="266223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51305" y="3262803"/>
                  <a:ext cx="2662237" cy="266223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1867" y="6102522"/>
                  <a:ext cx="2662237" cy="266223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1586" y="6102522"/>
                  <a:ext cx="2662237" cy="266223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Picture 14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51305" y="6102522"/>
                  <a:ext cx="2662237" cy="266223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C75AB4B-10D2-250A-4C42-DE102D1BA038}"/>
              </a:ext>
            </a:extLst>
          </p:cNvPr>
          <p:cNvSpPr txBox="1"/>
          <p:nvPr/>
        </p:nvSpPr>
        <p:spPr>
          <a:xfrm>
            <a:off x="779490" y="1287823"/>
            <a:ext cx="921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467886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Instructions: Step 1 – Choose Quote &amp; Image</a:t>
            </a:r>
            <a:endParaRPr lang="en-US" dirty="0">
              <a:solidFill>
                <a:srgbClr val="467886"/>
              </a:solidFill>
              <a:hlinkClick r:id="rId1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467886"/>
                </a:solid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Instructions: Step 2 – Design Quote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>
                <a:hlinkClick r:id="rId15" action="ppaction://hlinksldjump"/>
              </a:rPr>
              <a:t>Instructions: Step 3 – Export Slide as PNG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Quote Templates (</a:t>
            </a:r>
            <a:r>
              <a:rPr lang="en-US" i="1" dirty="0"/>
              <a:t>select below</a:t>
            </a:r>
            <a:r>
              <a:rPr lang="en-US" dirty="0"/>
              <a:t>)</a:t>
            </a:r>
          </a:p>
          <a:p>
            <a:pPr marL="342900" indent="-342900">
              <a:buAutoNum type="arabicParenR"/>
            </a:pPr>
            <a:r>
              <a:rPr lang="en-US" dirty="0">
                <a:hlinkClick r:id="rId18" action="ppaction://hlinksldjump"/>
              </a:rPr>
              <a:t>About SavFaire Solutions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15ED6-20D2-E708-A15A-5C56CA0F673F}"/>
              </a:ext>
            </a:extLst>
          </p:cNvPr>
          <p:cNvSpPr txBox="1"/>
          <p:nvPr/>
        </p:nvSpPr>
        <p:spPr>
          <a:xfrm>
            <a:off x="779490" y="1249100"/>
            <a:ext cx="201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Table of Contents</a:t>
            </a:r>
          </a:p>
        </p:txBody>
      </p:sp>
      <p:pic>
        <p:nvPicPr>
          <p:cNvPr id="7" name="Picture 6" descr="A green bird on a black background&#10;&#10;Description automatically generated">
            <a:extLst>
              <a:ext uri="{FF2B5EF4-FFF2-40B4-BE49-F238E27FC236}">
                <a16:creationId xmlns:a16="http://schemas.microsoft.com/office/drawing/2014/main" id="{9C361BB0-6D0C-D2C0-138C-5875DE83F3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50" y="9051344"/>
            <a:ext cx="1956334" cy="714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7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A711-3104-C783-05E6-A6D4166F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 square, abstract background image representing water with subdued colors">
            <a:extLst>
              <a:ext uri="{FF2B5EF4-FFF2-40B4-BE49-F238E27FC236}">
                <a16:creationId xmlns:a16="http://schemas.microsoft.com/office/drawing/2014/main" id="{B027F0B4-E6C2-BDB2-2FB2-A66C7BB20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 t="11095" r="27487" b="9913"/>
          <a:stretch/>
        </p:blipFill>
        <p:spPr bwMode="auto">
          <a:xfrm>
            <a:off x="0" y="0"/>
            <a:ext cx="1046442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1EC750-81D7-E5B9-15AE-748C6D87C461}"/>
              </a:ext>
            </a:extLst>
          </p:cNvPr>
          <p:cNvSpPr>
            <a:spLocks/>
          </p:cNvSpPr>
          <p:nvPr/>
        </p:nvSpPr>
        <p:spPr>
          <a:xfrm>
            <a:off x="829769" y="922875"/>
            <a:ext cx="8627462" cy="8441250"/>
          </a:xfrm>
          <a:prstGeom prst="rect">
            <a:avLst/>
          </a:prstGeom>
          <a:solidFill>
            <a:srgbClr val="F0F5F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8F23E9-C36E-C94D-6055-02D576DB3883}"/>
              </a:ext>
            </a:extLst>
          </p:cNvPr>
          <p:cNvSpPr/>
          <p:nvPr/>
        </p:nvSpPr>
        <p:spPr>
          <a:xfrm>
            <a:off x="1485900" y="1485900"/>
            <a:ext cx="7315200" cy="7315200"/>
          </a:xfrm>
          <a:prstGeom prst="rect">
            <a:avLst/>
          </a:prstGeom>
          <a:noFill/>
          <a:ln w="38100">
            <a:solidFill>
              <a:srgbClr val="0034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64266"/>
                </a:solidFill>
              </a:ln>
              <a:solidFill>
                <a:srgbClr val="00314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41A22-B442-49EA-7F17-B66380AF0313}"/>
              </a:ext>
            </a:extLst>
          </p:cNvPr>
          <p:cNvSpPr txBox="1"/>
          <p:nvPr/>
        </p:nvSpPr>
        <p:spPr>
          <a:xfrm>
            <a:off x="1432779" y="1873632"/>
            <a:ext cx="73683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dirty="0">
                <a:solidFill>
                  <a:srgbClr val="00345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Change is inevitable. Growth is optional.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D411E-BE1F-757C-960C-F31E8B18ACAB}"/>
              </a:ext>
            </a:extLst>
          </p:cNvPr>
          <p:cNvSpPr txBox="1"/>
          <p:nvPr/>
        </p:nvSpPr>
        <p:spPr>
          <a:xfrm>
            <a:off x="1799253" y="7213039"/>
            <a:ext cx="663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14F"/>
                </a:solidFill>
                <a:latin typeface="Freestyle Script" panose="030804020302050B0404" pitchFamily="66" charset="0"/>
              </a:rPr>
              <a:t>- John C. Maxwell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9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C696F-46F4-D35F-05BA-D1EEEB225C2E}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prstGeom prst="rect">
            <a:avLst/>
          </a:prstGeom>
          <a:gradFill flip="none" rotWithShape="1">
            <a:gsLst>
              <a:gs pos="27556">
                <a:srgbClr val="218B7A"/>
              </a:gs>
              <a:gs pos="0">
                <a:srgbClr val="1B7E7E"/>
              </a:gs>
              <a:gs pos="83000">
                <a:srgbClr val="259A83"/>
              </a:gs>
              <a:gs pos="100000">
                <a:srgbClr val="1B7E7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EA859-8933-9403-BDEF-E995D1F494F7}"/>
              </a:ext>
            </a:extLst>
          </p:cNvPr>
          <p:cNvSpPr>
            <a:spLocks/>
          </p:cNvSpPr>
          <p:nvPr/>
        </p:nvSpPr>
        <p:spPr>
          <a:xfrm>
            <a:off x="548235" y="463625"/>
            <a:ext cx="9190531" cy="9366176"/>
          </a:xfrm>
          <a:prstGeom prst="rect">
            <a:avLst/>
          </a:prstGeom>
          <a:solidFill>
            <a:srgbClr val="F0F5F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4346D-56C9-FD90-A783-82F81442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1" y="952499"/>
            <a:ext cx="8872538" cy="812005"/>
          </a:xfrm>
        </p:spPr>
        <p:txBody>
          <a:bodyPr anchor="t">
            <a:noAutofit/>
          </a:bodyPr>
          <a:lstStyle/>
          <a:p>
            <a:pPr algn="ctr"/>
            <a:r>
              <a:rPr lang="en-US" sz="6000" dirty="0">
                <a:latin typeface="Abadi Extra Light" panose="020B0204020104020204" pitchFamily="34" charset="0"/>
              </a:rPr>
              <a:t>About SavFaire Solutions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C0EB4-213A-BC28-F671-DEFEA5B98190}"/>
              </a:ext>
            </a:extLst>
          </p:cNvPr>
          <p:cNvSpPr txBox="1"/>
          <p:nvPr/>
        </p:nvSpPr>
        <p:spPr>
          <a:xfrm>
            <a:off x="1088231" y="2767816"/>
            <a:ext cx="8110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 Extra Light" panose="020B0204020104020204" pitchFamily="34" charset="0"/>
              </a:rPr>
              <a:t>At SavFaire Solutions, we help technical experts communicate their hard-earned expertise at scale through communication &amp; training solutions. Hire us for a ready-to-go workshop or work with us to co-create &amp; facilitate custom solutions.</a:t>
            </a:r>
          </a:p>
          <a:p>
            <a:endParaRPr lang="en-US" sz="2800" dirty="0">
              <a:latin typeface="Abadi Extra Light" panose="020B0204020104020204" pitchFamily="34" charset="0"/>
            </a:endParaRPr>
          </a:p>
          <a:p>
            <a:r>
              <a:rPr lang="en-US" sz="2800" b="1" dirty="0">
                <a:latin typeface="Abadi Extra Light" panose="020B0204020104020204" pitchFamily="34" charset="0"/>
              </a:rPr>
              <a:t>Email</a:t>
            </a:r>
            <a:r>
              <a:rPr lang="en-US" sz="2800" dirty="0">
                <a:latin typeface="Abadi Extra Light" panose="020B0204020104020204" pitchFamily="34" charset="0"/>
              </a:rPr>
              <a:t>: </a:t>
            </a:r>
            <a:r>
              <a:rPr lang="en-US" sz="2800" dirty="0"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Erika@savfairesolutions.com</a:t>
            </a:r>
            <a:endParaRPr lang="en-US" sz="2800" dirty="0">
              <a:latin typeface="Abadi Extra Light" panose="020B0204020104020204" pitchFamily="34" charset="0"/>
            </a:endParaRPr>
          </a:p>
          <a:p>
            <a:r>
              <a:rPr lang="en-US" sz="2800" b="1" dirty="0">
                <a:latin typeface="Abadi Extra Light" panose="020B0204020104020204" pitchFamily="34" charset="0"/>
              </a:rPr>
              <a:t>Phone</a:t>
            </a:r>
            <a:r>
              <a:rPr lang="en-US" sz="2800" dirty="0">
                <a:latin typeface="Abadi Extra Light" panose="020B0204020104020204" pitchFamily="34" charset="0"/>
              </a:rPr>
              <a:t>: 970-691-8479</a:t>
            </a:r>
          </a:p>
          <a:p>
            <a:r>
              <a:rPr lang="en-US" sz="2800" b="1" dirty="0">
                <a:latin typeface="Abadi Extra Light" panose="020B0204020104020204" pitchFamily="34" charset="0"/>
              </a:rPr>
              <a:t>Website</a:t>
            </a:r>
            <a:r>
              <a:rPr lang="en-US" sz="2800" dirty="0">
                <a:latin typeface="Abadi Extra Light" panose="020B0204020104020204" pitchFamily="34" charset="0"/>
              </a:rPr>
              <a:t>: </a:t>
            </a:r>
            <a:r>
              <a:rPr lang="en-US" sz="2800" dirty="0"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https://savfairesolutions.com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  <p:pic>
        <p:nvPicPr>
          <p:cNvPr id="12" name="Picture 11" descr="A green bird on a black background&#10;&#10;Description automatically generated">
            <a:extLst>
              <a:ext uri="{FF2B5EF4-FFF2-40B4-BE49-F238E27FC236}">
                <a16:creationId xmlns:a16="http://schemas.microsoft.com/office/drawing/2014/main" id="{2C75E3E2-CEBF-D70E-E726-1161B2527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61" y="7741447"/>
            <a:ext cx="3953078" cy="14351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F91D2B-FCB0-BA36-57AA-E2BA1D6CEECD}"/>
              </a:ext>
            </a:extLst>
          </p:cNvPr>
          <p:cNvCxnSpPr>
            <a:cxnSpLocks/>
          </p:cNvCxnSpPr>
          <p:nvPr/>
        </p:nvCxnSpPr>
        <p:spPr>
          <a:xfrm>
            <a:off x="3314700" y="2286000"/>
            <a:ext cx="3657600" cy="0"/>
          </a:xfrm>
          <a:prstGeom prst="line">
            <a:avLst/>
          </a:prstGeom>
          <a:ln w="44450">
            <a:solidFill>
              <a:srgbClr val="1B7E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77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E7CA-E0CA-2420-025C-9E961543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" y="178594"/>
            <a:ext cx="8872538" cy="842960"/>
          </a:xfrm>
        </p:spPr>
        <p:txBody>
          <a:bodyPr anchor="t"/>
          <a:lstStyle/>
          <a:p>
            <a:r>
              <a:rPr lang="en-US" b="1" dirty="0"/>
              <a:t>Instructions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10F1-9E2A-2B76-9162-BF57D61C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97" y="1021554"/>
            <a:ext cx="8872538" cy="985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Step 1: Choose Quote &amp; Image</a:t>
            </a:r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2800" b="1" dirty="0"/>
              <a:t>Quote: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Understand Your Why</a:t>
            </a:r>
            <a:r>
              <a:rPr lang="en-US" sz="2000" dirty="0"/>
              <a:t>🤔 - Determine the purpose of the quote: to evoke emotion, add credibility, or inspire reflection.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Choose Relevant Quotes </a:t>
            </a:r>
            <a:r>
              <a:rPr lang="en-US" sz="2000" dirty="0"/>
              <a:t>🎯 - Select a quote that is timely, relevant, and reflects your brand’s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Verify Quote and Author </a:t>
            </a:r>
            <a:r>
              <a:rPr lang="en-US" sz="2000" dirty="0"/>
              <a:t>🔍 - Research the quote and its author to ensure they align with your personal or brand image.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Adhere to Copyright Rules </a:t>
            </a:r>
            <a:r>
              <a:rPr lang="en-US" sz="2000" dirty="0"/>
              <a:t>©️ - Respect copyright and attribution conventions when using quotes.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/>
              <a:t>Image</a:t>
            </a:r>
            <a:r>
              <a:rPr lang="en-US" sz="2000" b="1" dirty="0"/>
              <a:t>: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Choose a Concept</a:t>
            </a:r>
            <a:r>
              <a:rPr lang="en-US" sz="2000" dirty="0"/>
              <a:t>🖼️- Using your </a:t>
            </a:r>
            <a:r>
              <a:rPr lang="en-US" sz="2000" b="1" dirty="0"/>
              <a:t>why </a:t>
            </a:r>
            <a:r>
              <a:rPr lang="en-US" sz="2000" dirty="0"/>
              <a:t>from above, think about an image concept that supports this why. It could be a feeling, a topic, or an art style.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Choose an Image 💕- </a:t>
            </a:r>
            <a:r>
              <a:rPr lang="en-US" sz="2000" dirty="0"/>
              <a:t>Find an image in PPT Stock you like that has no focal point (nothing in the center) or,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Create an Image (CoPilot) </a:t>
            </a:r>
            <a:r>
              <a:rPr lang="en-US" sz="2000" dirty="0"/>
              <a:t>🖌️ and create an image yourself. Ensure your prompt includes the art style (abstract) and the context (background image)</a:t>
            </a:r>
          </a:p>
          <a:p>
            <a:pPr marL="0" indent="0">
              <a:buNone/>
            </a:pPr>
            <a:endParaRPr lang="en-US" sz="1450" dirty="0"/>
          </a:p>
          <a:p>
            <a:pPr marL="342900" indent="-342900">
              <a:buFont typeface="+mj-lt"/>
              <a:buAutoNum type="arabicPeriod"/>
            </a:pPr>
            <a:endParaRPr lang="en-US" sz="1450" dirty="0"/>
          </a:p>
          <a:p>
            <a:pPr marL="0" indent="0">
              <a:buNone/>
            </a:pPr>
            <a:r>
              <a:rPr lang="en-US" sz="1450" dirty="0"/>
              <a:t> </a:t>
            </a:r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514350" indent="-514350">
              <a:buAutoNum type="arabicParenR"/>
            </a:pPr>
            <a:endParaRPr lang="en-US" sz="1450" dirty="0"/>
          </a:p>
        </p:txBody>
      </p:sp>
      <p:pic>
        <p:nvPicPr>
          <p:cNvPr id="24" name="Picture 23" descr="A green bird on a black background&#10;&#10;Description automatically generated">
            <a:extLst>
              <a:ext uri="{FF2B5EF4-FFF2-40B4-BE49-F238E27FC236}">
                <a16:creationId xmlns:a16="http://schemas.microsoft.com/office/drawing/2014/main" id="{B527F5A7-8F79-65FE-654B-CEAFF5D71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64" y="9001309"/>
            <a:ext cx="2433739" cy="88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19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E7CA-E0CA-2420-025C-9E961543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" y="178594"/>
            <a:ext cx="8872538" cy="842960"/>
          </a:xfrm>
        </p:spPr>
        <p:txBody>
          <a:bodyPr anchor="t"/>
          <a:lstStyle/>
          <a:p>
            <a:r>
              <a:rPr lang="en-US" b="1" dirty="0"/>
              <a:t>Instructions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10F1-9E2A-2B76-9162-BF57D61C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97" y="1021554"/>
            <a:ext cx="8872538" cy="985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Step 1: Design Quote</a:t>
            </a:r>
          </a:p>
          <a:p>
            <a:pPr marL="0" indent="0">
              <a:buNone/>
            </a:pPr>
            <a:r>
              <a:rPr lang="en-US" sz="1450" dirty="0"/>
              <a:t>1) Adjust quote &amp; author text to your use-case</a:t>
            </a:r>
          </a:p>
          <a:p>
            <a:pPr marL="0" indent="0">
              <a:buNone/>
            </a:pPr>
            <a:r>
              <a:rPr lang="en-US" sz="1450" dirty="0"/>
              <a:t>2) Keep existing photo or select Picture Format, change picture, and then pick a picture off your device or stock images</a:t>
            </a:r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1450" dirty="0"/>
              <a:t>3) Select Shape Format, Shape Outline, and Eyedropper. Choose a dark color for clear contrast and easy reading.</a:t>
            </a:r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514350" indent="-514350">
              <a:buAutoNum type="arabicParenR" startAt="4"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1450" dirty="0"/>
              <a:t>4) Consider adding your company logo when appropriate</a:t>
            </a:r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514350" indent="-514350">
              <a:buAutoNum type="arabicParenR"/>
            </a:pPr>
            <a:endParaRPr lang="en-US" sz="14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6FC62-59FB-9E5E-753D-C5570612B518}"/>
              </a:ext>
            </a:extLst>
          </p:cNvPr>
          <p:cNvGrpSpPr/>
          <p:nvPr/>
        </p:nvGrpSpPr>
        <p:grpSpPr>
          <a:xfrm>
            <a:off x="252997" y="2697595"/>
            <a:ext cx="7411484" cy="2445905"/>
            <a:chOff x="252997" y="2697595"/>
            <a:chExt cx="7411484" cy="24459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4E522B-6631-01CA-280B-4CEE2A9C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997" y="2733339"/>
              <a:ext cx="7411484" cy="241016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A94BC7-5E1C-0355-E3F8-0D5486424B58}"/>
                </a:ext>
              </a:extLst>
            </p:cNvPr>
            <p:cNvSpPr/>
            <p:nvPr/>
          </p:nvSpPr>
          <p:spPr>
            <a:xfrm>
              <a:off x="5957727" y="2697595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7404A8-AF07-AA54-9F95-0FA19822A975}"/>
                </a:ext>
              </a:extLst>
            </p:cNvPr>
            <p:cNvSpPr/>
            <p:nvPr/>
          </p:nvSpPr>
          <p:spPr>
            <a:xfrm>
              <a:off x="1252377" y="3135745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58917A-7A71-0BE8-33CE-7802186D622F}"/>
                </a:ext>
              </a:extLst>
            </p:cNvPr>
            <p:cNvSpPr/>
            <p:nvPr/>
          </p:nvSpPr>
          <p:spPr>
            <a:xfrm>
              <a:off x="3339293" y="3938419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61D93-43C0-F023-E5D3-5FB046827CC1}"/>
              </a:ext>
            </a:extLst>
          </p:cNvPr>
          <p:cNvGrpSpPr/>
          <p:nvPr/>
        </p:nvGrpSpPr>
        <p:grpSpPr>
          <a:xfrm>
            <a:off x="1553821" y="5729134"/>
            <a:ext cx="2539715" cy="3272175"/>
            <a:chOff x="1553821" y="5729134"/>
            <a:chExt cx="2539715" cy="32721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33C78C-69F9-7AE9-A848-1A7D7B13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100" y="5949552"/>
              <a:ext cx="1851874" cy="305175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49CCA96-65C1-1BC3-29AD-604240F21E2F}"/>
                </a:ext>
              </a:extLst>
            </p:cNvPr>
            <p:cNvSpPr/>
            <p:nvPr/>
          </p:nvSpPr>
          <p:spPr>
            <a:xfrm>
              <a:off x="3474090" y="5729134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6C6530-AE9A-42FB-8AFE-D01A0969637B}"/>
                </a:ext>
              </a:extLst>
            </p:cNvPr>
            <p:cNvSpPr/>
            <p:nvPr/>
          </p:nvSpPr>
          <p:spPr>
            <a:xfrm>
              <a:off x="1553821" y="6207084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6676D8-8F3C-826A-30A4-98B8C387FA83}"/>
                </a:ext>
              </a:extLst>
            </p:cNvPr>
            <p:cNvSpPr/>
            <p:nvPr/>
          </p:nvSpPr>
          <p:spPr>
            <a:xfrm>
              <a:off x="1562100" y="7890114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24" name="Picture 23" descr="A green bird on a black background&#10;&#10;Description automatically generated">
            <a:extLst>
              <a:ext uri="{FF2B5EF4-FFF2-40B4-BE49-F238E27FC236}">
                <a16:creationId xmlns:a16="http://schemas.microsoft.com/office/drawing/2014/main" id="{B527F5A7-8F79-65FE-654B-CEAFF5D71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64" y="9001309"/>
            <a:ext cx="2433739" cy="88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87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E7CA-E0CA-2420-025C-9E961543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" y="178594"/>
            <a:ext cx="8872538" cy="842960"/>
          </a:xfrm>
        </p:spPr>
        <p:txBody>
          <a:bodyPr anchor="t"/>
          <a:lstStyle/>
          <a:p>
            <a:r>
              <a:rPr lang="en-US" b="1" dirty="0"/>
              <a:t>Instructions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10F1-9E2A-2B76-9162-BF57D61C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97" y="1021554"/>
            <a:ext cx="8872538" cy="985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Step 3: Export Slide as PNG</a:t>
            </a:r>
          </a:p>
          <a:p>
            <a:pPr marL="342900" indent="-342900">
              <a:buAutoNum type="arabicParenR"/>
            </a:pPr>
            <a:r>
              <a:rPr lang="en-US" sz="1450" dirty="0"/>
              <a:t>Select File, Export, Change File Type, select PNG Portable Network Graphic, and then Save As</a:t>
            </a:r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endParaRPr lang="en-US" sz="1450" dirty="0"/>
          </a:p>
          <a:p>
            <a:pPr marL="342900" indent="-342900">
              <a:buAutoNum type="arabicParenR"/>
            </a:pPr>
            <a:r>
              <a:rPr lang="en-US" sz="1450" dirty="0"/>
              <a:t>Select “Just this One” and title appropriately</a:t>
            </a:r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1450" dirty="0"/>
              <a:t>3)      Your image is ready to use</a:t>
            </a:r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514350" indent="-514350">
              <a:buAutoNum type="arabicParenR"/>
            </a:pPr>
            <a:endParaRPr lang="en-US" sz="145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3234BD-7D41-62B9-CD0D-0E35049D3B30}"/>
              </a:ext>
            </a:extLst>
          </p:cNvPr>
          <p:cNvGrpSpPr/>
          <p:nvPr/>
        </p:nvGrpSpPr>
        <p:grpSpPr>
          <a:xfrm>
            <a:off x="40481" y="2091388"/>
            <a:ext cx="9681264" cy="4747562"/>
            <a:chOff x="40481" y="2091388"/>
            <a:chExt cx="9681264" cy="47475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6534A2-5FEF-9042-9A68-060AF3BB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997" y="2091388"/>
              <a:ext cx="9468748" cy="474756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DB9D27-F128-2850-80A2-E11BB4DF3580}"/>
                </a:ext>
              </a:extLst>
            </p:cNvPr>
            <p:cNvSpPr/>
            <p:nvPr/>
          </p:nvSpPr>
          <p:spPr>
            <a:xfrm>
              <a:off x="40481" y="4971540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512238-0B54-B8B7-1D2C-22C10917DDAB}"/>
                </a:ext>
              </a:extLst>
            </p:cNvPr>
            <p:cNvSpPr/>
            <p:nvPr/>
          </p:nvSpPr>
          <p:spPr>
            <a:xfrm>
              <a:off x="1161465" y="5143500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C00864-9069-DDF6-A399-EFC785876980}"/>
                </a:ext>
              </a:extLst>
            </p:cNvPr>
            <p:cNvSpPr/>
            <p:nvPr/>
          </p:nvSpPr>
          <p:spPr>
            <a:xfrm>
              <a:off x="4273285" y="4652481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928861-B43E-17C7-7410-C08778427F43}"/>
                </a:ext>
              </a:extLst>
            </p:cNvPr>
            <p:cNvSpPr/>
            <p:nvPr/>
          </p:nvSpPr>
          <p:spPr>
            <a:xfrm>
              <a:off x="4319427" y="6002502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B197EC-5F73-82ED-EB94-9A0CC5911D11}"/>
              </a:ext>
            </a:extLst>
          </p:cNvPr>
          <p:cNvGrpSpPr/>
          <p:nvPr/>
        </p:nvGrpSpPr>
        <p:grpSpPr>
          <a:xfrm>
            <a:off x="252997" y="7950355"/>
            <a:ext cx="3943900" cy="1217618"/>
            <a:chOff x="252997" y="7950355"/>
            <a:chExt cx="3943900" cy="12176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D8A42D-6668-D050-6FE0-9C5EFAE9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97" y="7950355"/>
              <a:ext cx="3943900" cy="107647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647BEA-2FC7-C9B7-3B08-48E816CE41B0}"/>
                </a:ext>
              </a:extLst>
            </p:cNvPr>
            <p:cNvSpPr/>
            <p:nvPr/>
          </p:nvSpPr>
          <p:spPr>
            <a:xfrm>
              <a:off x="1161465" y="8548527"/>
              <a:ext cx="619446" cy="6194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17" name="Picture 16" descr="A green bird on a black background&#10;&#10;Description automatically generated">
            <a:extLst>
              <a:ext uri="{FF2B5EF4-FFF2-40B4-BE49-F238E27FC236}">
                <a16:creationId xmlns:a16="http://schemas.microsoft.com/office/drawing/2014/main" id="{F0BB9468-C67B-76F3-ED6C-934199C25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64" y="9001309"/>
            <a:ext cx="2433739" cy="88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99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muted background image featuring some of the world's most important tech inventions, in yellow, orange, and red tones, without a central image">
            <a:extLst>
              <a:ext uri="{FF2B5EF4-FFF2-40B4-BE49-F238E27FC236}">
                <a16:creationId xmlns:a16="http://schemas.microsoft.com/office/drawing/2014/main" id="{5FE69959-DE40-7794-ED21-87ADF950D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CAB48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2081" r="17342" b="6165"/>
          <a:stretch/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59043-2C9D-7621-AAE1-9A5F4F7513FE}"/>
              </a:ext>
            </a:extLst>
          </p:cNvPr>
          <p:cNvSpPr>
            <a:spLocks/>
          </p:cNvSpPr>
          <p:nvPr/>
        </p:nvSpPr>
        <p:spPr>
          <a:xfrm>
            <a:off x="829769" y="922875"/>
            <a:ext cx="8627462" cy="8441250"/>
          </a:xfrm>
          <a:prstGeom prst="rect">
            <a:avLst/>
          </a:prstGeom>
          <a:solidFill>
            <a:srgbClr val="F9F0D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28F09-2972-8D19-6C14-034C062F1F0F}"/>
              </a:ext>
            </a:extLst>
          </p:cNvPr>
          <p:cNvSpPr/>
          <p:nvPr/>
        </p:nvSpPr>
        <p:spPr>
          <a:xfrm>
            <a:off x="1485900" y="1485900"/>
            <a:ext cx="7315200" cy="7315200"/>
          </a:xfrm>
          <a:prstGeom prst="rect">
            <a:avLst/>
          </a:prstGeom>
          <a:noFill/>
          <a:ln w="38100">
            <a:solidFill>
              <a:srgbClr val="5D55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6428C4-D59E-DF2F-CA3D-1B7913FD9A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76775" y="4676775"/>
            <a:ext cx="933450" cy="933450"/>
          </a:xfrm>
          <a:custGeom>
            <a:avLst/>
            <a:gdLst>
              <a:gd name="connsiteX0" fmla="*/ 923925 w 933450"/>
              <a:gd name="connsiteY0" fmla="*/ 9525 h 933450"/>
              <a:gd name="connsiteX1" fmla="*/ 923925 w 933450"/>
              <a:gd name="connsiteY1" fmla="*/ 923925 h 933450"/>
              <a:gd name="connsiteX2" fmla="*/ 9525 w 933450"/>
              <a:gd name="connsiteY2" fmla="*/ 923925 h 933450"/>
              <a:gd name="connsiteX3" fmla="*/ 9525 w 933450"/>
              <a:gd name="connsiteY3" fmla="*/ 9525 h 933450"/>
              <a:gd name="connsiteX4" fmla="*/ 923925 w 933450"/>
              <a:gd name="connsiteY4" fmla="*/ 9525 h 933450"/>
              <a:gd name="connsiteX5" fmla="*/ 933450 w 933450"/>
              <a:gd name="connsiteY5" fmla="*/ 0 h 933450"/>
              <a:gd name="connsiteX6" fmla="*/ 0 w 933450"/>
              <a:gd name="connsiteY6" fmla="*/ 0 h 933450"/>
              <a:gd name="connsiteX7" fmla="*/ 0 w 933450"/>
              <a:gd name="connsiteY7" fmla="*/ 933450 h 933450"/>
              <a:gd name="connsiteX8" fmla="*/ 933450 w 933450"/>
              <a:gd name="connsiteY8" fmla="*/ 933450 h 933450"/>
              <a:gd name="connsiteX9" fmla="*/ 933450 w 933450"/>
              <a:gd name="connsiteY9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450" h="933450">
                <a:moveTo>
                  <a:pt x="923925" y="9525"/>
                </a:moveTo>
                <a:lnTo>
                  <a:pt x="923925" y="923925"/>
                </a:lnTo>
                <a:lnTo>
                  <a:pt x="9525" y="923925"/>
                </a:lnTo>
                <a:lnTo>
                  <a:pt x="9525" y="9525"/>
                </a:lnTo>
                <a:lnTo>
                  <a:pt x="923925" y="9525"/>
                </a:lnTo>
                <a:moveTo>
                  <a:pt x="933450" y="0"/>
                </a:moveTo>
                <a:lnTo>
                  <a:pt x="0" y="0"/>
                </a:lnTo>
                <a:lnTo>
                  <a:pt x="0" y="933450"/>
                </a:lnTo>
                <a:lnTo>
                  <a:pt x="933450" y="933450"/>
                </a:lnTo>
                <a:lnTo>
                  <a:pt x="93345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F79A00-B026-019D-D654-E91A26D70283}"/>
              </a:ext>
            </a:extLst>
          </p:cNvPr>
          <p:cNvSpPr txBox="1"/>
          <p:nvPr/>
        </p:nvSpPr>
        <p:spPr>
          <a:xfrm>
            <a:off x="1655857" y="922875"/>
            <a:ext cx="697528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700" dirty="0"/>
            </a:br>
            <a:r>
              <a:rPr lang="en-US" sz="6600" dirty="0">
                <a:solidFill>
                  <a:srgbClr val="5D5542"/>
                </a:solidFill>
                <a:latin typeface="Bahnschrift SemiBold SemiConden" panose="020B0502040204020203" pitchFamily="34" charset="0"/>
              </a:rPr>
              <a:t>AI</a:t>
            </a:r>
            <a:endParaRPr lang="en-US" sz="4700" dirty="0">
              <a:solidFill>
                <a:srgbClr val="5D5542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n-US" sz="4700" dirty="0">
                <a:solidFill>
                  <a:srgbClr val="5D5542"/>
                </a:solidFill>
                <a:latin typeface="Bahnschrift SemiBold SemiConden" panose="020B0502040204020203" pitchFamily="34" charset="0"/>
              </a:rPr>
              <a:t>The consequences will be extraordinary and possibly as transformational as some of the major technological inventions of the past several hundred years.</a:t>
            </a:r>
          </a:p>
          <a:p>
            <a:endParaRPr lang="en-US" sz="4700" dirty="0">
              <a:solidFill>
                <a:srgbClr val="5D5542"/>
              </a:solidFill>
              <a:latin typeface="Arial Rounded MT Bold" panose="020F0704030504030204" pitchFamily="34" charset="0"/>
              <a:cs typeface="DokChampa" panose="020B05020402040202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862E8-F25B-A45D-0A8D-F504140B577B}"/>
              </a:ext>
            </a:extLst>
          </p:cNvPr>
          <p:cNvSpPr txBox="1"/>
          <p:nvPr/>
        </p:nvSpPr>
        <p:spPr>
          <a:xfrm>
            <a:off x="1825814" y="7152821"/>
            <a:ext cx="6635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5D5542"/>
                </a:solidFill>
                <a:latin typeface="Fave Script Bold Pro" panose="020F0502020204030204" pitchFamily="2" charset="0"/>
              </a:rPr>
              <a:t>Jamie </a:t>
            </a:r>
            <a:r>
              <a:rPr lang="en-US" sz="8800" dirty="0" err="1">
                <a:solidFill>
                  <a:srgbClr val="5D5542"/>
                </a:solidFill>
                <a:latin typeface="Fave Script Bold Pro" panose="020F0502020204030204" pitchFamily="2" charset="0"/>
              </a:rPr>
              <a:t>Dimon</a:t>
            </a:r>
            <a:endParaRPr lang="en-US" sz="8800" dirty="0">
              <a:solidFill>
                <a:srgbClr val="5D5542"/>
              </a:solidFill>
              <a:latin typeface="Fave Script Bold Pro" panose="020F05020202040302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53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color abstract background">
            <a:extLst>
              <a:ext uri="{FF2B5EF4-FFF2-40B4-BE49-F238E27FC236}">
                <a16:creationId xmlns:a16="http://schemas.microsoft.com/office/drawing/2014/main" id="{E912618B-A660-1552-9896-DBEE1FF37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9824"/>
          <a:stretch/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59043-2C9D-7621-AAE1-9A5F4F7513FE}"/>
              </a:ext>
            </a:extLst>
          </p:cNvPr>
          <p:cNvSpPr>
            <a:spLocks/>
          </p:cNvSpPr>
          <p:nvPr/>
        </p:nvSpPr>
        <p:spPr>
          <a:xfrm>
            <a:off x="684465" y="604683"/>
            <a:ext cx="9144000" cy="914400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28F09-2972-8D19-6C14-034C062F1F0F}"/>
              </a:ext>
            </a:extLst>
          </p:cNvPr>
          <p:cNvSpPr/>
          <p:nvPr/>
        </p:nvSpPr>
        <p:spPr>
          <a:xfrm>
            <a:off x="1061883" y="1061883"/>
            <a:ext cx="8229600" cy="8229600"/>
          </a:xfrm>
          <a:prstGeom prst="rect">
            <a:avLst/>
          </a:prstGeom>
          <a:noFill/>
          <a:ln w="38100">
            <a:solidFill>
              <a:srgbClr val="8E83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6428C4-D59E-DF2F-CA3D-1B7913FD9A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76775" y="4676775"/>
            <a:ext cx="933450" cy="933450"/>
          </a:xfrm>
          <a:custGeom>
            <a:avLst/>
            <a:gdLst>
              <a:gd name="connsiteX0" fmla="*/ 923925 w 933450"/>
              <a:gd name="connsiteY0" fmla="*/ 9525 h 933450"/>
              <a:gd name="connsiteX1" fmla="*/ 923925 w 933450"/>
              <a:gd name="connsiteY1" fmla="*/ 923925 h 933450"/>
              <a:gd name="connsiteX2" fmla="*/ 9525 w 933450"/>
              <a:gd name="connsiteY2" fmla="*/ 923925 h 933450"/>
              <a:gd name="connsiteX3" fmla="*/ 9525 w 933450"/>
              <a:gd name="connsiteY3" fmla="*/ 9525 h 933450"/>
              <a:gd name="connsiteX4" fmla="*/ 923925 w 933450"/>
              <a:gd name="connsiteY4" fmla="*/ 9525 h 933450"/>
              <a:gd name="connsiteX5" fmla="*/ 933450 w 933450"/>
              <a:gd name="connsiteY5" fmla="*/ 0 h 933450"/>
              <a:gd name="connsiteX6" fmla="*/ 0 w 933450"/>
              <a:gd name="connsiteY6" fmla="*/ 0 h 933450"/>
              <a:gd name="connsiteX7" fmla="*/ 0 w 933450"/>
              <a:gd name="connsiteY7" fmla="*/ 933450 h 933450"/>
              <a:gd name="connsiteX8" fmla="*/ 933450 w 933450"/>
              <a:gd name="connsiteY8" fmla="*/ 933450 h 933450"/>
              <a:gd name="connsiteX9" fmla="*/ 933450 w 933450"/>
              <a:gd name="connsiteY9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450" h="933450">
                <a:moveTo>
                  <a:pt x="923925" y="9525"/>
                </a:moveTo>
                <a:lnTo>
                  <a:pt x="923925" y="923925"/>
                </a:lnTo>
                <a:lnTo>
                  <a:pt x="9525" y="923925"/>
                </a:lnTo>
                <a:lnTo>
                  <a:pt x="9525" y="9525"/>
                </a:lnTo>
                <a:lnTo>
                  <a:pt x="923925" y="9525"/>
                </a:lnTo>
                <a:moveTo>
                  <a:pt x="933450" y="0"/>
                </a:moveTo>
                <a:lnTo>
                  <a:pt x="0" y="0"/>
                </a:lnTo>
                <a:lnTo>
                  <a:pt x="0" y="933450"/>
                </a:lnTo>
                <a:lnTo>
                  <a:pt x="933450" y="933450"/>
                </a:lnTo>
                <a:lnTo>
                  <a:pt x="93345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C343C-8526-CC0B-0B40-A119AD5B8A32}"/>
              </a:ext>
            </a:extLst>
          </p:cNvPr>
          <p:cNvGrpSpPr/>
          <p:nvPr/>
        </p:nvGrpSpPr>
        <p:grpSpPr>
          <a:xfrm>
            <a:off x="4581574" y="6526106"/>
            <a:ext cx="1123852" cy="753380"/>
            <a:chOff x="2134879" y="1491749"/>
            <a:chExt cx="420377" cy="377952"/>
          </a:xfrm>
          <a:solidFill>
            <a:srgbClr val="E4D7E9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CE908A-BB22-3023-9C7F-77F19DF00912}"/>
                </a:ext>
              </a:extLst>
            </p:cNvPr>
            <p:cNvSpPr/>
            <p:nvPr/>
          </p:nvSpPr>
          <p:spPr>
            <a:xfrm>
              <a:off x="2364756" y="1491749"/>
              <a:ext cx="190500" cy="377952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342133-58D7-FE33-8191-4B28F1F2F47E}"/>
                </a:ext>
              </a:extLst>
            </p:cNvPr>
            <p:cNvSpPr/>
            <p:nvPr/>
          </p:nvSpPr>
          <p:spPr>
            <a:xfrm>
              <a:off x="2134879" y="1491749"/>
              <a:ext cx="190500" cy="377952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F79A00-B026-019D-D654-E91A26D70283}"/>
              </a:ext>
            </a:extLst>
          </p:cNvPr>
          <p:cNvSpPr txBox="1"/>
          <p:nvPr/>
        </p:nvSpPr>
        <p:spPr>
          <a:xfrm>
            <a:off x="1092865" y="1680858"/>
            <a:ext cx="83271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dirty="0">
                <a:solidFill>
                  <a:srgbClr val="50438F"/>
                </a:solidFill>
                <a:latin typeface="The Serif Hand Extrablack" panose="020F0502020204030204" pitchFamily="66" charset="0"/>
                <a:ea typeface="STHupo" panose="020B0503020204020204" pitchFamily="2" charset="-122"/>
                <a:cs typeface="Dreaming Outloud Pro" panose="020F0502020204030204" pitchFamily="66" charset="0"/>
              </a:rPr>
              <a:t>The most important investment you can make is in yourself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862E8-F25B-A45D-0A8D-F504140B577B}"/>
              </a:ext>
            </a:extLst>
          </p:cNvPr>
          <p:cNvSpPr txBox="1"/>
          <p:nvPr/>
        </p:nvSpPr>
        <p:spPr>
          <a:xfrm>
            <a:off x="947698" y="7076622"/>
            <a:ext cx="90061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6F62B5"/>
                </a:solidFill>
                <a:latin typeface="The Hand" panose="020F0502020204030204" pitchFamily="66" charset="0"/>
              </a:rPr>
              <a:t>Warren Buffet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96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background representing the stock market in pop art style">
            <a:extLst>
              <a:ext uri="{FF2B5EF4-FFF2-40B4-BE49-F238E27FC236}">
                <a16:creationId xmlns:a16="http://schemas.microsoft.com/office/drawing/2014/main" id="{5AC238C1-39F0-9686-7D2A-426AEAAF9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22080" r="54025" b="42347"/>
          <a:stretch/>
        </p:blipFill>
        <p:spPr bwMode="auto">
          <a:xfrm>
            <a:off x="8431" y="0"/>
            <a:ext cx="1027856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E7C0D8-B5E0-D822-81D4-C811FE3DAF61}"/>
              </a:ext>
            </a:extLst>
          </p:cNvPr>
          <p:cNvSpPr/>
          <p:nvPr/>
        </p:nvSpPr>
        <p:spPr>
          <a:xfrm>
            <a:off x="789901" y="803614"/>
            <a:ext cx="8811299" cy="8797586"/>
          </a:xfrm>
          <a:prstGeom prst="rect">
            <a:avLst/>
          </a:prstGeom>
          <a:solidFill>
            <a:srgbClr val="FFFFFF">
              <a:alpha val="8902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35ADB-B9C6-8F41-1591-43F2E227DF06}"/>
              </a:ext>
            </a:extLst>
          </p:cNvPr>
          <p:cNvSpPr txBox="1"/>
          <p:nvPr/>
        </p:nvSpPr>
        <p:spPr>
          <a:xfrm>
            <a:off x="1659999" y="607427"/>
            <a:ext cx="69797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013873"/>
              </a:solidFill>
              <a:latin typeface="Rockwell Nova Cond" panose="020F0502020204030204" pitchFamily="18" charset="0"/>
              <a:cs typeface="DokChampa" panose="020B0502040204020203" pitchFamily="34" charset="-34"/>
            </a:endParaRPr>
          </a:p>
          <a:p>
            <a:pPr algn="ctr"/>
            <a:r>
              <a:rPr lang="en-US" sz="7200" dirty="0">
                <a:solidFill>
                  <a:srgbClr val="013873"/>
                </a:solidFill>
                <a:latin typeface="Bahnschrift SemiBold Condensed" panose="020B0502040204020203" pitchFamily="34" charset="0"/>
                <a:cs typeface="DokChampa" panose="020B0502040204020203" pitchFamily="34" charset="-34"/>
              </a:rPr>
              <a:t>The stock market is filled with individuals who know the price of everything, but the value of nothing. </a:t>
            </a:r>
          </a:p>
          <a:p>
            <a:pPr algn="ctr"/>
            <a:endParaRPr lang="en-US" sz="6000" dirty="0">
              <a:solidFill>
                <a:srgbClr val="013873"/>
              </a:solidFill>
              <a:latin typeface="Rockwell Nova Cond" panose="020F0502020204030204" pitchFamily="18" charset="0"/>
              <a:cs typeface="DokChampa" panose="020B05020402040202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AB83E-3A63-D973-E503-827264072665}"/>
              </a:ext>
            </a:extLst>
          </p:cNvPr>
          <p:cNvSpPr txBox="1"/>
          <p:nvPr/>
        </p:nvSpPr>
        <p:spPr>
          <a:xfrm>
            <a:off x="1877864" y="7486232"/>
            <a:ext cx="663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13873"/>
                </a:solidFill>
                <a:latin typeface="STXingkai" panose="020B0503020204020204" pitchFamily="2" charset="-122"/>
                <a:ea typeface="STXingkai" panose="020B0503020204020204" pitchFamily="2" charset="-122"/>
                <a:cs typeface="Vrinda" panose="020B0502040204020203" pitchFamily="34" charset="0"/>
              </a:rPr>
              <a:t>- Phillip Fisher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07C1E-0B5D-5ED3-E6BF-4D89556C0DAD}"/>
              </a:ext>
            </a:extLst>
          </p:cNvPr>
          <p:cNvSpPr/>
          <p:nvPr/>
        </p:nvSpPr>
        <p:spPr>
          <a:xfrm>
            <a:off x="1165860" y="1143000"/>
            <a:ext cx="7955280" cy="8001000"/>
          </a:xfrm>
          <a:prstGeom prst="rect">
            <a:avLst/>
          </a:prstGeom>
          <a:noFill/>
          <a:ln w="76200">
            <a:solidFill>
              <a:srgbClr val="0138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0BF4-A9E5-9752-3705-51D6B453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4727-B3DC-AC86-E2A4-2EAA038E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1D437-2C70-4C90-B5DC-A553B9FC7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4" r="31713"/>
          <a:stretch/>
        </p:blipFill>
        <p:spPr>
          <a:xfrm>
            <a:off x="1" y="0"/>
            <a:ext cx="10287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3EABD6-ABD9-8EDB-982B-5BD793567EB6}"/>
              </a:ext>
            </a:extLst>
          </p:cNvPr>
          <p:cNvSpPr>
            <a:spLocks/>
          </p:cNvSpPr>
          <p:nvPr/>
        </p:nvSpPr>
        <p:spPr>
          <a:xfrm>
            <a:off x="571500" y="595310"/>
            <a:ext cx="9144000" cy="9144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AE3A4-B56D-BBC0-C757-DE85AD1A0E6F}"/>
              </a:ext>
            </a:extLst>
          </p:cNvPr>
          <p:cNvSpPr/>
          <p:nvPr/>
        </p:nvSpPr>
        <p:spPr>
          <a:xfrm>
            <a:off x="948918" y="1052510"/>
            <a:ext cx="8229600" cy="8229600"/>
          </a:xfrm>
          <a:prstGeom prst="rect">
            <a:avLst/>
          </a:prstGeom>
          <a:noFill/>
          <a:ln w="38100">
            <a:solidFill>
              <a:srgbClr val="042A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57012-7246-08DA-1D5F-91401F2F0C32}"/>
              </a:ext>
            </a:extLst>
          </p:cNvPr>
          <p:cNvSpPr txBox="1"/>
          <p:nvPr/>
        </p:nvSpPr>
        <p:spPr>
          <a:xfrm>
            <a:off x="1137069" y="1666316"/>
            <a:ext cx="8327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42360"/>
                </a:solidFill>
                <a:latin typeface="Arial Rounded MT Bold" panose="020F0704030504030204" pitchFamily="34" charset="0"/>
                <a:cs typeface="DokChampa" panose="020B0502040204020203" pitchFamily="34" charset="-34"/>
              </a:rPr>
              <a:t>Habit will not fail under pressure</a:t>
            </a:r>
            <a:endParaRPr lang="en-US" sz="16600" dirty="0">
              <a:solidFill>
                <a:srgbClr val="042360"/>
              </a:solidFill>
              <a:latin typeface="Arial Rounded MT Bold" panose="020F0704030504030204" pitchFamily="34" charset="0"/>
              <a:cs typeface="DokChampa" panose="020B05020402040202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521AA-592D-AE16-E537-9FF352AA0797}"/>
              </a:ext>
            </a:extLst>
          </p:cNvPr>
          <p:cNvSpPr txBox="1"/>
          <p:nvPr/>
        </p:nvSpPr>
        <p:spPr>
          <a:xfrm>
            <a:off x="1849502" y="7742260"/>
            <a:ext cx="6635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21E57"/>
                </a:solidFill>
                <a:latin typeface="Fave Script Bold Pro" panose="020F0502020204030204" pitchFamily="2" charset="0"/>
              </a:rPr>
              <a:t>- Tim Koegel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99F828-46FC-587C-1D4B-5FC1BFE46FA4}"/>
              </a:ext>
            </a:extLst>
          </p:cNvPr>
          <p:cNvGrpSpPr/>
          <p:nvPr/>
        </p:nvGrpSpPr>
        <p:grpSpPr>
          <a:xfrm>
            <a:off x="4510203" y="6161692"/>
            <a:ext cx="1524027" cy="1209467"/>
            <a:chOff x="2134879" y="1491749"/>
            <a:chExt cx="476250" cy="377952"/>
          </a:xfrm>
          <a:solidFill>
            <a:srgbClr val="E4D7E9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D9F468-CFAD-34AC-28A1-1FA9BC6DF67A}"/>
                </a:ext>
              </a:extLst>
            </p:cNvPr>
            <p:cNvSpPr/>
            <p:nvPr/>
          </p:nvSpPr>
          <p:spPr>
            <a:xfrm>
              <a:off x="2420629" y="1491749"/>
              <a:ext cx="190500" cy="377952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2D51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6854E0-F5B3-0ED5-6C29-0E9881B40C0B}"/>
                </a:ext>
              </a:extLst>
            </p:cNvPr>
            <p:cNvSpPr/>
            <p:nvPr/>
          </p:nvSpPr>
          <p:spPr>
            <a:xfrm>
              <a:off x="2134879" y="1491749"/>
              <a:ext cx="190500" cy="377952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2D51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318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0BF4-A9E5-9752-3705-51D6B453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4727-B3DC-AC86-E2A4-2EAA038E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verhead view of used baseballs">
            <a:extLst>
              <a:ext uri="{FF2B5EF4-FFF2-40B4-BE49-F238E27FC236}">
                <a16:creationId xmlns:a16="http://schemas.microsoft.com/office/drawing/2014/main" id="{9EE1D437-2C70-4C90-B5DC-A553B9FC7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" y="0"/>
            <a:ext cx="10287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3EABD6-ABD9-8EDB-982B-5BD793567EB6}"/>
              </a:ext>
            </a:extLst>
          </p:cNvPr>
          <p:cNvSpPr>
            <a:spLocks/>
          </p:cNvSpPr>
          <p:nvPr/>
        </p:nvSpPr>
        <p:spPr>
          <a:xfrm>
            <a:off x="571500" y="595310"/>
            <a:ext cx="9144000" cy="9144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AE3A4-B56D-BBC0-C757-DE85AD1A0E6F}"/>
              </a:ext>
            </a:extLst>
          </p:cNvPr>
          <p:cNvSpPr/>
          <p:nvPr/>
        </p:nvSpPr>
        <p:spPr>
          <a:xfrm>
            <a:off x="948918" y="1052510"/>
            <a:ext cx="8229600" cy="8229600"/>
          </a:xfrm>
          <a:prstGeom prst="rect">
            <a:avLst/>
          </a:prstGeom>
          <a:noFill/>
          <a:ln w="38100">
            <a:solidFill>
              <a:srgbClr val="7E3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99F828-46FC-587C-1D4B-5FC1BFE46FA4}"/>
              </a:ext>
            </a:extLst>
          </p:cNvPr>
          <p:cNvGrpSpPr/>
          <p:nvPr/>
        </p:nvGrpSpPr>
        <p:grpSpPr>
          <a:xfrm>
            <a:off x="4723057" y="6716900"/>
            <a:ext cx="1336186" cy="810825"/>
            <a:chOff x="2134879" y="1491749"/>
            <a:chExt cx="476250" cy="377952"/>
          </a:xfrm>
          <a:solidFill>
            <a:srgbClr val="DFC1B3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D9F468-CFAD-34AC-28A1-1FA9BC6DF67A}"/>
                </a:ext>
              </a:extLst>
            </p:cNvPr>
            <p:cNvSpPr/>
            <p:nvPr/>
          </p:nvSpPr>
          <p:spPr>
            <a:xfrm>
              <a:off x="2420629" y="1491749"/>
              <a:ext cx="190500" cy="377952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6854E0-F5B3-0ED5-6C29-0E9881B40C0B}"/>
                </a:ext>
              </a:extLst>
            </p:cNvPr>
            <p:cNvSpPr/>
            <p:nvPr/>
          </p:nvSpPr>
          <p:spPr>
            <a:xfrm>
              <a:off x="2134879" y="1491749"/>
              <a:ext cx="190500" cy="377952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C57012-7246-08DA-1D5F-91401F2F0C32}"/>
              </a:ext>
            </a:extLst>
          </p:cNvPr>
          <p:cNvSpPr txBox="1"/>
          <p:nvPr/>
        </p:nvSpPr>
        <p:spPr>
          <a:xfrm>
            <a:off x="1231702" y="1484853"/>
            <a:ext cx="7664031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rgbClr val="7E3F2B"/>
                </a:solidFill>
                <a:latin typeface="Arial Rounded MT Bold" panose="020F0704030504030204" pitchFamily="34" charset="0"/>
                <a:cs typeface="DokChampa" panose="020B0502040204020203" pitchFamily="34" charset="-34"/>
              </a:rPr>
              <a:t>In baseball and in business, there are three types of people. Those who make it happen, those who watch it happen, and those who wonder what happened.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521AA-592D-AE16-E537-9FF352AA0797}"/>
              </a:ext>
            </a:extLst>
          </p:cNvPr>
          <p:cNvSpPr txBox="1"/>
          <p:nvPr/>
        </p:nvSpPr>
        <p:spPr>
          <a:xfrm>
            <a:off x="2073464" y="7670003"/>
            <a:ext cx="6635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7E3F2B"/>
                </a:solidFill>
                <a:latin typeface="Fave Script Bold Pro" panose="020F0502020204030204" pitchFamily="2" charset="0"/>
              </a:rPr>
              <a:t>- Tommy Lasorda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224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8213</TotalTime>
  <Words>535</Words>
  <Application>Microsoft Office PowerPoint</Application>
  <PresentationFormat>Custom</PresentationFormat>
  <Paragraphs>146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STXingkai</vt:lpstr>
      <vt:lpstr>Abadi Extra Light</vt:lpstr>
      <vt:lpstr>Aptos</vt:lpstr>
      <vt:lpstr>Aptos Display</vt:lpstr>
      <vt:lpstr>Arial</vt:lpstr>
      <vt:lpstr>Arial Rounded MT Bold</vt:lpstr>
      <vt:lpstr>Bahnschrift SemiBold Condensed</vt:lpstr>
      <vt:lpstr>Bahnschrift SemiBold SemiConden</vt:lpstr>
      <vt:lpstr>Fave Script Bold Pro</vt:lpstr>
      <vt:lpstr>Freestyle Script</vt:lpstr>
      <vt:lpstr>Roboto Medium</vt:lpstr>
      <vt:lpstr>Rockwell Nova Cond</vt:lpstr>
      <vt:lpstr>The Hand</vt:lpstr>
      <vt:lpstr>The Serif Hand Extrablack</vt:lpstr>
      <vt:lpstr>Office Theme</vt:lpstr>
      <vt:lpstr>Beautiful Quotes in Minutes</vt:lpstr>
      <vt:lpstr>Instructions 1/3</vt:lpstr>
      <vt:lpstr>Instructions 2/3</vt:lpstr>
      <vt:lpstr>Instructions 3/3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SavFaire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Beahm</dc:creator>
  <cp:lastModifiedBy>Erika Beahm</cp:lastModifiedBy>
  <cp:revision>5</cp:revision>
  <dcterms:created xsi:type="dcterms:W3CDTF">2024-04-22T12:26:35Z</dcterms:created>
  <dcterms:modified xsi:type="dcterms:W3CDTF">2024-05-14T14:17:17Z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3DF68438-489F-4002-B5D7-22001E7A9D3F</vt:lpwstr>
  </property>
  <property fmtid="{D5CDD505-2E9C-101B-9397-08002B2CF9AE}" pid="3" name="ArticulatePath">
    <vt:lpwstr>https://d.docs.live.net/8d535e1b4c3f7693/SavFaire/LinkedIn Media/Tim Quote</vt:lpwstr>
  </property>
</Properties>
</file>